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</p:sldMasterIdLst>
  <p:notesMasterIdLst>
    <p:notesMasterId r:id="rId6"/>
  </p:notesMasterIdLst>
  <p:handoutMasterIdLst>
    <p:handoutMasterId r:id="rId7"/>
  </p:handoutMasterIdLst>
  <p:sldIdLst>
    <p:sldId id="848" r:id="rId5"/>
  </p:sldIdLst>
  <p:sldSz cx="13817600" cy="77724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582D"/>
    <a:srgbClr val="1D1E0F"/>
    <a:srgbClr val="1A1F0D"/>
    <a:srgbClr val="BAB660"/>
    <a:srgbClr val="272E13"/>
    <a:srgbClr val="002E94"/>
    <a:srgbClr val="333F50"/>
    <a:srgbClr val="000087"/>
    <a:srgbClr val="952016"/>
    <a:srgbClr val="6C0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486" autoAdjust="0"/>
  </p:normalViewPr>
  <p:slideViewPr>
    <p:cSldViewPr snapToGrid="0" showGuides="1">
      <p:cViewPr varScale="1">
        <p:scale>
          <a:sx n="51" d="100"/>
          <a:sy n="51" d="100"/>
        </p:scale>
        <p:origin x="9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8" d="100"/>
          <a:sy n="128" d="100"/>
        </p:scale>
        <p:origin x="32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40E16BF-FC11-5C4C-B6E8-B149DD7653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6B0671-A2D4-2F43-9AE1-010415B94F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10675-EB32-8243-A8A2-13523113CDBB}" type="datetimeFigureOut">
              <a:rPr lang="es-ES_tradnl" smtClean="0"/>
              <a:t>26/03/2025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28767C2-F0ED-F34A-B5DE-F8FCAA00E0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05D0DAB-2801-1C4A-831B-6DD67D8DD5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DC032-80BB-074C-BBC7-9F71856CA8E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898401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0721F-E703-6E45-8B16-A38962066249}" type="datetimeFigureOut">
              <a:rPr lang="es-ES_tradnl" smtClean="0"/>
              <a:t>26/03/2025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0CD98-9B11-7740-959F-FF52FFBFF034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0956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43B97E-5761-4142-B169-E70AF0EBA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46439" y="4396197"/>
            <a:ext cx="7075093" cy="972784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A2CB70-15A2-4064-91C9-C0316B6EA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6439" y="5416351"/>
            <a:ext cx="7075093" cy="413808"/>
          </a:xfrm>
        </p:spPr>
        <p:txBody>
          <a:bodyPr>
            <a:normAutofit/>
          </a:bodyPr>
          <a:lstStyle>
            <a:lvl1pPr marL="0" indent="0" algn="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B71207-351C-4A38-AA86-D2FCD3A7E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Rectángulo">
            <a:extLst>
              <a:ext uri="{FF2B5EF4-FFF2-40B4-BE49-F238E27FC236}">
                <a16:creationId xmlns:a16="http://schemas.microsoft.com/office/drawing/2014/main" id="{F38B2254-1432-4197-8EC5-C21250AEFF61}"/>
              </a:ext>
            </a:extLst>
          </p:cNvPr>
          <p:cNvSpPr/>
          <p:nvPr/>
        </p:nvSpPr>
        <p:spPr>
          <a:xfrm>
            <a:off x="1727199" y="4219302"/>
            <a:ext cx="8091054" cy="99881"/>
          </a:xfrm>
          <a:prstGeom prst="rect">
            <a:avLst/>
          </a:prstGeom>
          <a:gradFill>
            <a:gsLst>
              <a:gs pos="0">
                <a:srgbClr val="E1325A">
                  <a:alpha val="80000"/>
                </a:srgbClr>
              </a:gs>
              <a:gs pos="100000">
                <a:srgbClr val="A242EE">
                  <a:alpha val="80000"/>
                </a:srgbClr>
              </a:gs>
            </a:gsLst>
          </a:gradFill>
          <a:ln w="12700">
            <a:miter lim="400000"/>
          </a:ln>
        </p:spPr>
        <p:txBody>
          <a:bodyPr lIns="57573" tIns="57573" rIns="57573" bIns="57573" anchor="ctr"/>
          <a:lstStyle/>
          <a:p>
            <a:pPr defTabSz="935539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627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AD87BAA-A944-4E1C-8348-D14E0CD554C2}"/>
              </a:ext>
            </a:extLst>
          </p:cNvPr>
          <p:cNvCxnSpPr>
            <a:cxnSpLocks/>
          </p:cNvCxnSpPr>
          <p:nvPr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674EF986-C5DB-46BE-9451-7777A4D6E298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578975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D6AADF75-181F-40DB-928C-4A138E628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10" name="Subtítulo 2">
            <a:extLst>
              <a:ext uri="{FF2B5EF4-FFF2-40B4-BE49-F238E27FC236}">
                <a16:creationId xmlns:a16="http://schemas.microsoft.com/office/drawing/2014/main" id="{B7697F83-C8B7-4346-85E8-A196647D4D8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EDC264-734E-0669-31AD-3A1D5C2EEDC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198098" y="4219302"/>
            <a:ext cx="2874213" cy="10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3823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4BB69F40-78E6-4E7D-942E-D48A83F9B8BB}"/>
              </a:ext>
            </a:extLst>
          </p:cNvPr>
          <p:cNvSpPr/>
          <p:nvPr userDrawn="1"/>
        </p:nvSpPr>
        <p:spPr>
          <a:xfrm flipH="1">
            <a:off x="0" y="0"/>
            <a:ext cx="10090552" cy="77724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50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100" y="7210344"/>
            <a:ext cx="2874212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7E69CF11-4305-42E0-8DC3-C2BA5DC1E6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476" y="621263"/>
            <a:ext cx="2874213" cy="1002427"/>
          </a:xfrm>
          <a:prstGeom prst="rect">
            <a:avLst/>
          </a:prstGeom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2478EF96-255E-4437-9F7B-C344B0354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476" y="1772741"/>
            <a:ext cx="7075093" cy="972784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7" name="Subtítulo 2">
            <a:extLst>
              <a:ext uri="{FF2B5EF4-FFF2-40B4-BE49-F238E27FC236}">
                <a16:creationId xmlns:a16="http://schemas.microsoft.com/office/drawing/2014/main" id="{7E70A27B-37BE-4E65-BB74-D433900A5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3476" y="2792895"/>
            <a:ext cx="7075093" cy="413808"/>
          </a:xfrm>
        </p:spPr>
        <p:txBody>
          <a:bodyPr>
            <a:normAutofit/>
          </a:bodyPr>
          <a:lstStyle>
            <a:lvl1pPr marL="0" indent="0" algn="l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9418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037E542D-6EF4-40FC-B482-30158BD3D149}"/>
              </a:ext>
            </a:extLst>
          </p:cNvPr>
          <p:cNvSpPr/>
          <p:nvPr userDrawn="1"/>
        </p:nvSpPr>
        <p:spPr>
          <a:xfrm rot="16200000" flipH="1">
            <a:off x="4805102" y="-1240099"/>
            <a:ext cx="4207398" cy="13817601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50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646351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6C20B4A8-0A2A-42D9-82A5-891CA1F61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1253" y="4690110"/>
            <a:ext cx="7075093" cy="972784"/>
          </a:xfrm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4E197AA1-A037-44B6-892C-3F1192271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1253" y="5710264"/>
            <a:ext cx="7075093" cy="413808"/>
          </a:xfrm>
        </p:spPr>
        <p:txBody>
          <a:bodyPr>
            <a:normAutofit/>
          </a:bodyPr>
          <a:lstStyle>
            <a:lvl1pPr marL="0" indent="0" algn="ct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D5A427AA-4B36-4492-A2BE-393D9B7B83F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9080" y="6275849"/>
            <a:ext cx="2159439" cy="75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28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43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10BBB9-CACB-4062-BDD5-89B6ED03E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21" y="1450848"/>
            <a:ext cx="13057536" cy="53444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519DCCA-0C8E-406B-8A6A-4A12DE06F0A2}"/>
              </a:ext>
            </a:extLst>
          </p:cNvPr>
          <p:cNvCxnSpPr>
            <a:cxnSpLocks/>
          </p:cNvCxnSpPr>
          <p:nvPr/>
        </p:nvCxnSpPr>
        <p:spPr>
          <a:xfrm>
            <a:off x="11046889" y="338244"/>
            <a:ext cx="0" cy="709080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ítulo 1">
            <a:extLst>
              <a:ext uri="{FF2B5EF4-FFF2-40B4-BE49-F238E27FC236}">
                <a16:creationId xmlns:a16="http://schemas.microsoft.com/office/drawing/2014/main" id="{114232E0-A0B8-414F-BFBD-6335781D55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43" y="265821"/>
            <a:ext cx="8398892" cy="972784"/>
          </a:xfrm>
        </p:spPr>
        <p:txBody>
          <a:bodyPr anchor="b">
            <a:noAutofit/>
          </a:bodyPr>
          <a:lstStyle>
            <a:lvl1pPr algn="l"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F3E9FCD0-3A2B-4931-A57C-8450B37EB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C89B81A4-05C9-46D7-8812-6C902272D490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áfico 9">
            <a:extLst>
              <a:ext uri="{FF2B5EF4-FFF2-40B4-BE49-F238E27FC236}">
                <a16:creationId xmlns:a16="http://schemas.microsoft.com/office/drawing/2014/main" id="{3D59DB55-2BA0-48E4-99AD-A990B456B7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17" name="Subtítulo 2">
            <a:extLst>
              <a:ext uri="{FF2B5EF4-FFF2-40B4-BE49-F238E27FC236}">
                <a16:creationId xmlns:a16="http://schemas.microsoft.com/office/drawing/2014/main" id="{B17B070F-9108-4391-AD07-36FE81B3F76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5806867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8F7950BE-34DE-4B47-9298-7F02465D90A0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704105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 dirty="0">
                <a:solidFill>
                  <a:schemeClr val="bg1">
                    <a:lumMod val="65000"/>
                  </a:schemeClr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dirty="0" err="1">
                <a:solidFill>
                  <a:schemeClr val="bg1">
                    <a:lumMod val="65000"/>
                  </a:schemeClr>
                </a:solidFill>
                <a:latin typeface="Avenir Next Medium" panose="020B0603020202020204" pitchFamily="34" charset="0"/>
              </a:rPr>
              <a:t>SinLímites</a:t>
            </a:r>
            <a:endParaRPr lang="es-CO" b="1" i="0" dirty="0">
              <a:solidFill>
                <a:schemeClr val="bg1">
                  <a:lumMod val="65000"/>
                </a:schemeClr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4D383A-4E95-0D54-FB49-00C61914F3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31704" y="311606"/>
            <a:ext cx="2161552" cy="75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7737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435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10BBB9-CACB-4062-BDD5-89B6ED03E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21" y="1450848"/>
            <a:ext cx="13057536" cy="53444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519DCCA-0C8E-406B-8A6A-4A12DE06F0A2}"/>
              </a:ext>
            </a:extLst>
          </p:cNvPr>
          <p:cNvCxnSpPr>
            <a:cxnSpLocks/>
          </p:cNvCxnSpPr>
          <p:nvPr/>
        </p:nvCxnSpPr>
        <p:spPr>
          <a:xfrm>
            <a:off x="11046889" y="338244"/>
            <a:ext cx="0" cy="709080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20956670-5A7F-49D4-8722-176461DF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98C3BA5-13A6-4C67-9E38-A11D21214C24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ítulo 1">
            <a:extLst>
              <a:ext uri="{FF2B5EF4-FFF2-40B4-BE49-F238E27FC236}">
                <a16:creationId xmlns:a16="http://schemas.microsoft.com/office/drawing/2014/main" id="{EF6EAF07-730A-4E35-915E-D653A3202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43" y="265821"/>
            <a:ext cx="8398892" cy="972784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FFF5260-7128-4E59-A75B-BB53F0308A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0" name="Subtítulo 2">
            <a:extLst>
              <a:ext uri="{FF2B5EF4-FFF2-40B4-BE49-F238E27FC236}">
                <a16:creationId xmlns:a16="http://schemas.microsoft.com/office/drawing/2014/main" id="{78A9F594-838A-45CA-B7A3-101BEA134EAF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5806867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73271241-B6E9-4D53-B2D0-9A222A7A6E45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521227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 dirty="0">
                <a:solidFill>
                  <a:schemeClr val="bg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dirty="0" err="1">
                <a:solidFill>
                  <a:schemeClr val="bg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 dirty="0">
              <a:solidFill>
                <a:schemeClr val="bg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6" name="Gráfico 18">
            <a:extLst>
              <a:ext uri="{FF2B5EF4-FFF2-40B4-BE49-F238E27FC236}">
                <a16:creationId xmlns:a16="http://schemas.microsoft.com/office/drawing/2014/main" id="{D62B7823-71B9-BE40-1CA4-29D22B6DFF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5237" y="326070"/>
            <a:ext cx="2068019" cy="72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9756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99A559-37E2-4DD1-8571-ED901D41D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C60A3E07-8463-4576-BFB8-4FCC231AB247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38FC236E-013F-4060-A771-D9388B784A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8" name="Subtítulo 2">
            <a:extLst>
              <a:ext uri="{FF2B5EF4-FFF2-40B4-BE49-F238E27FC236}">
                <a16:creationId xmlns:a16="http://schemas.microsoft.com/office/drawing/2014/main" id="{DEB6E044-0575-49EB-A31A-12D37D1AD0A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5806867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4D562F97-6E97-43D4-994D-0A52AA131563}"/>
              </a:ext>
            </a:extLst>
          </p:cNvPr>
          <p:cNvSpPr txBox="1">
            <a:spLocks/>
          </p:cNvSpPr>
          <p:nvPr userDrawn="1"/>
        </p:nvSpPr>
        <p:spPr>
          <a:xfrm>
            <a:off x="347100" y="7210344"/>
            <a:ext cx="2578980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 dirty="0">
                <a:solidFill>
                  <a:schemeClr val="bg1">
                    <a:lumMod val="65000"/>
                  </a:schemeClr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dirty="0" err="1">
                <a:solidFill>
                  <a:schemeClr val="bg1">
                    <a:lumMod val="65000"/>
                  </a:schemeClr>
                </a:solidFill>
                <a:latin typeface="Avenir Next Medium" panose="020B0603020202020204" pitchFamily="34" charset="0"/>
              </a:rPr>
              <a:t>SinLímites</a:t>
            </a:r>
            <a:endParaRPr lang="es-CO" b="1" i="0" dirty="0">
              <a:solidFill>
                <a:schemeClr val="bg1">
                  <a:lumMod val="65000"/>
                </a:schemeClr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678908-5226-799B-A17D-4480CB0DD6C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31704" y="311606"/>
            <a:ext cx="2161552" cy="75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3235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ítulo y objet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23B0B8-AF4E-4772-B211-71B3D1DDC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C1AF250-82BD-4487-AE36-B7878660DB59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áfico 6">
            <a:extLst>
              <a:ext uri="{FF2B5EF4-FFF2-40B4-BE49-F238E27FC236}">
                <a16:creationId xmlns:a16="http://schemas.microsoft.com/office/drawing/2014/main" id="{F375EB8E-3BCB-4783-BA02-63B6BC4F41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8" name="Subtítulo 2">
            <a:extLst>
              <a:ext uri="{FF2B5EF4-FFF2-40B4-BE49-F238E27FC236}">
                <a16:creationId xmlns:a16="http://schemas.microsoft.com/office/drawing/2014/main" id="{CD95C39D-1678-4144-854F-6707ACA0A64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5806867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BCA5982C-58D0-42AB-B818-0FBB3CCA273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511601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 dirty="0">
                <a:solidFill>
                  <a:schemeClr val="bg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dirty="0" err="1">
                <a:solidFill>
                  <a:schemeClr val="bg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 dirty="0">
              <a:solidFill>
                <a:schemeClr val="bg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2" name="Gráfico 18">
            <a:extLst>
              <a:ext uri="{FF2B5EF4-FFF2-40B4-BE49-F238E27FC236}">
                <a16:creationId xmlns:a16="http://schemas.microsoft.com/office/drawing/2014/main" id="{9AD03423-7102-F2AF-160D-8E286C0581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5237" y="326070"/>
            <a:ext cx="2068019" cy="72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540794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435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43B97E-5761-4142-B169-E70AF0EBA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5447" y="4984027"/>
            <a:ext cx="7075093" cy="972784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A2CB70-15A2-4064-91C9-C0316B6EA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5447" y="6004181"/>
            <a:ext cx="7075093" cy="413808"/>
          </a:xfrm>
        </p:spPr>
        <p:txBody>
          <a:bodyPr>
            <a:normAutofit/>
          </a:bodyPr>
          <a:lstStyle>
            <a:lvl1pPr marL="0" indent="0" algn="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B71207-351C-4A38-AA86-D2FCD3A7E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AD87BAA-A944-4E1C-8348-D14E0CD554C2}"/>
              </a:ext>
            </a:extLst>
          </p:cNvPr>
          <p:cNvCxnSpPr>
            <a:cxnSpLocks/>
          </p:cNvCxnSpPr>
          <p:nvPr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674EF986-C5DB-46BE-9451-7777A4D6E298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867735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D6AADF75-181F-40DB-928C-4A138E628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10" name="Subtítulo 2">
            <a:extLst>
              <a:ext uri="{FF2B5EF4-FFF2-40B4-BE49-F238E27FC236}">
                <a16:creationId xmlns:a16="http://schemas.microsoft.com/office/drawing/2014/main" id="{B7697F83-C8B7-4346-85E8-A196647D4D8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1A27B7-7D87-FB70-0CBF-92DBD3DB21A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176327" y="3761042"/>
            <a:ext cx="2874213" cy="10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4276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43B97E-5761-4142-B169-E70AF0EBA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476" y="1772741"/>
            <a:ext cx="7075093" cy="972784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A2CB70-15A2-4064-91C9-C0316B6EA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3476" y="2792895"/>
            <a:ext cx="7075093" cy="413808"/>
          </a:xfrm>
        </p:spPr>
        <p:txBody>
          <a:bodyPr>
            <a:normAutofit/>
          </a:bodyPr>
          <a:lstStyle>
            <a:lvl1pPr marL="0" indent="0" algn="l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B71207-351C-4A38-AA86-D2FCD3A7E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AD87BAA-A944-4E1C-8348-D14E0CD554C2}"/>
              </a:ext>
            </a:extLst>
          </p:cNvPr>
          <p:cNvCxnSpPr>
            <a:cxnSpLocks/>
          </p:cNvCxnSpPr>
          <p:nvPr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674EF986-C5DB-46BE-9451-7777A4D6E298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973615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D6AADF75-181F-40DB-928C-4A138E628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10" name="Subtítulo 2">
            <a:extLst>
              <a:ext uri="{FF2B5EF4-FFF2-40B4-BE49-F238E27FC236}">
                <a16:creationId xmlns:a16="http://schemas.microsoft.com/office/drawing/2014/main" id="{B7697F83-C8B7-4346-85E8-A196647D4D8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4B2FA1-B2FF-4114-7425-0C4349FE05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3475" y="621263"/>
            <a:ext cx="2874213" cy="10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705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43B97E-5761-4142-B169-E70AF0EBA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1253" y="4690110"/>
            <a:ext cx="7075093" cy="972784"/>
          </a:xfrm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A2CB70-15A2-4064-91C9-C0316B6EA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1253" y="5710264"/>
            <a:ext cx="7075093" cy="413808"/>
          </a:xfrm>
        </p:spPr>
        <p:txBody>
          <a:bodyPr>
            <a:normAutofit/>
          </a:bodyPr>
          <a:lstStyle>
            <a:lvl1pPr marL="0" indent="0" algn="ct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B71207-351C-4A38-AA86-D2FCD3A7E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AD87BAA-A944-4E1C-8348-D14E0CD554C2}"/>
              </a:ext>
            </a:extLst>
          </p:cNvPr>
          <p:cNvCxnSpPr>
            <a:cxnSpLocks/>
          </p:cNvCxnSpPr>
          <p:nvPr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ítulo 2">
            <a:extLst>
              <a:ext uri="{FF2B5EF4-FFF2-40B4-BE49-F238E27FC236}">
                <a16:creationId xmlns:a16="http://schemas.microsoft.com/office/drawing/2014/main" id="{674EF986-C5DB-46BE-9451-7777A4D6E298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906239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D6AADF75-181F-40DB-928C-4A138E628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48400" y="7140250"/>
            <a:ext cx="1397480" cy="501858"/>
          </a:xfrm>
          <a:prstGeom prst="rect">
            <a:avLst/>
          </a:prstGeom>
        </p:spPr>
      </p:pic>
      <p:sp>
        <p:nvSpPr>
          <p:cNvPr id="10" name="Subtítulo 2">
            <a:extLst>
              <a:ext uri="{FF2B5EF4-FFF2-40B4-BE49-F238E27FC236}">
                <a16:creationId xmlns:a16="http://schemas.microsoft.com/office/drawing/2014/main" id="{B7697F83-C8B7-4346-85E8-A196647D4D8A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75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1EB3DC-CFA0-739D-EB8C-1DEDF3B638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1" y="6275847"/>
            <a:ext cx="2161552" cy="75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2871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ítulo 1">
            <a:extLst>
              <a:ext uri="{FF2B5EF4-FFF2-40B4-BE49-F238E27FC236}">
                <a16:creationId xmlns:a16="http://schemas.microsoft.com/office/drawing/2014/main" id="{508C51D1-E784-49FC-A10E-45DCF5412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46439" y="4396197"/>
            <a:ext cx="7075093" cy="972784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25" name="Subtítulo 2">
            <a:extLst>
              <a:ext uri="{FF2B5EF4-FFF2-40B4-BE49-F238E27FC236}">
                <a16:creationId xmlns:a16="http://schemas.microsoft.com/office/drawing/2014/main" id="{AB671F00-FA4D-44B1-BDD4-E428ECB99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6439" y="5416351"/>
            <a:ext cx="7075093" cy="413808"/>
          </a:xfrm>
        </p:spPr>
        <p:txBody>
          <a:bodyPr>
            <a:normAutofit/>
          </a:bodyPr>
          <a:lstStyle>
            <a:lvl1pPr marL="0" indent="0" algn="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7" name="Rectángulo">
            <a:extLst>
              <a:ext uri="{FF2B5EF4-FFF2-40B4-BE49-F238E27FC236}">
                <a16:creationId xmlns:a16="http://schemas.microsoft.com/office/drawing/2014/main" id="{E9C19E82-311E-4507-BFDD-6F54D9CABE2E}"/>
              </a:ext>
            </a:extLst>
          </p:cNvPr>
          <p:cNvSpPr/>
          <p:nvPr userDrawn="1"/>
        </p:nvSpPr>
        <p:spPr>
          <a:xfrm>
            <a:off x="1727199" y="4219302"/>
            <a:ext cx="8091054" cy="99881"/>
          </a:xfrm>
          <a:prstGeom prst="rect">
            <a:avLst/>
          </a:prstGeom>
          <a:gradFill>
            <a:gsLst>
              <a:gs pos="0">
                <a:srgbClr val="E1325A">
                  <a:alpha val="80000"/>
                </a:srgbClr>
              </a:gs>
              <a:gs pos="100000">
                <a:srgbClr val="A242EE">
                  <a:alpha val="80000"/>
                </a:srgbClr>
              </a:gs>
            </a:gsLst>
          </a:gradFill>
          <a:ln w="12700">
            <a:miter lim="400000"/>
          </a:ln>
        </p:spPr>
        <p:txBody>
          <a:bodyPr lIns="57573" tIns="57573" rIns="57573" bIns="57573" anchor="ctr"/>
          <a:lstStyle/>
          <a:p>
            <a:pPr defTabSz="935539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627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3060243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pic>
        <p:nvPicPr>
          <p:cNvPr id="4" name="Gráfico 18">
            <a:extLst>
              <a:ext uri="{FF2B5EF4-FFF2-40B4-BE49-F238E27FC236}">
                <a16:creationId xmlns:a16="http://schemas.microsoft.com/office/drawing/2014/main" id="{9470649C-DFE0-2CDC-522F-66DD42B49B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98099" y="4219302"/>
            <a:ext cx="2874211" cy="10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70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713731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E2E90C22-0DE3-4766-A1BB-2026B8AB6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5447" y="4984027"/>
            <a:ext cx="7075093" cy="972784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23A48ACA-1A1E-4EAD-ABE4-732E1554E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5447" y="6004181"/>
            <a:ext cx="7075093" cy="413808"/>
          </a:xfrm>
        </p:spPr>
        <p:txBody>
          <a:bodyPr>
            <a:normAutofit/>
          </a:bodyPr>
          <a:lstStyle>
            <a:lvl1pPr marL="0" indent="0" algn="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pic>
        <p:nvPicPr>
          <p:cNvPr id="4" name="Gráfico 18">
            <a:extLst>
              <a:ext uri="{FF2B5EF4-FFF2-40B4-BE49-F238E27FC236}">
                <a16:creationId xmlns:a16="http://schemas.microsoft.com/office/drawing/2014/main" id="{4F1ABB4A-8F75-DA80-8510-29CE49C1B83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76327" y="3832550"/>
            <a:ext cx="2874211" cy="10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015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675227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5FDF1034-9D25-488F-81BF-695C39098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476" y="1772741"/>
            <a:ext cx="7075093" cy="972784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B64B71BA-AEA5-4DFC-81E8-27A3F8708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3476" y="2792895"/>
            <a:ext cx="7075093" cy="413808"/>
          </a:xfrm>
        </p:spPr>
        <p:txBody>
          <a:bodyPr>
            <a:normAutofit/>
          </a:bodyPr>
          <a:lstStyle>
            <a:lvl1pPr marL="0" indent="0" algn="l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pic>
        <p:nvPicPr>
          <p:cNvPr id="5" name="Gráfico 18">
            <a:extLst>
              <a:ext uri="{FF2B5EF4-FFF2-40B4-BE49-F238E27FC236}">
                <a16:creationId xmlns:a16="http://schemas.microsoft.com/office/drawing/2014/main" id="{654D34D8-D268-105C-D35B-EED5C6A47F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476" y="621263"/>
            <a:ext cx="2874211" cy="100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306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099" y="7210344"/>
            <a:ext cx="2925489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6C20B4A8-0A2A-42D9-82A5-891CA1F61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1253" y="4690110"/>
            <a:ext cx="7075093" cy="972784"/>
          </a:xfrm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3600"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4E197AA1-A037-44B6-892C-3F1192271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1253" y="5710264"/>
            <a:ext cx="7075093" cy="413808"/>
          </a:xfrm>
        </p:spPr>
        <p:txBody>
          <a:bodyPr>
            <a:normAutofit/>
          </a:bodyPr>
          <a:lstStyle>
            <a:lvl1pPr marL="0" indent="0" algn="ctr">
              <a:buNone/>
              <a:defRPr sz="2040"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pic>
        <p:nvPicPr>
          <p:cNvPr id="4" name="Gráfico 18">
            <a:extLst>
              <a:ext uri="{FF2B5EF4-FFF2-40B4-BE49-F238E27FC236}">
                <a16:creationId xmlns:a16="http://schemas.microsoft.com/office/drawing/2014/main" id="{260A5ADD-2F8F-6F13-38C9-741552FA38A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9080" y="6275849"/>
            <a:ext cx="2159439" cy="75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82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50389F3C-F4C4-45B0-80F6-7973FC9E715F}"/>
              </a:ext>
            </a:extLst>
          </p:cNvPr>
          <p:cNvSpPr/>
          <p:nvPr userDrawn="1"/>
        </p:nvSpPr>
        <p:spPr>
          <a:xfrm>
            <a:off x="3727049" y="0"/>
            <a:ext cx="10090552" cy="77724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50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Marcador de número de diapositiva 5">
            <a:extLst>
              <a:ext uri="{FF2B5EF4-FFF2-40B4-BE49-F238E27FC236}">
                <a16:creationId xmlns:a16="http://schemas.microsoft.com/office/drawing/2014/main" id="{6F64F3CE-91B5-420A-9326-140142E4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078" y="7182948"/>
            <a:ext cx="716948" cy="413808"/>
          </a:xfrm>
        </p:spPr>
        <p:txBody>
          <a:bodyPr/>
          <a:lstStyle>
            <a:lvl1pPr>
              <a:defRPr sz="1133"/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55A36E7-AC6E-417E-BCD1-BFF32FA9FBCD}"/>
              </a:ext>
            </a:extLst>
          </p:cNvPr>
          <p:cNvCxnSpPr>
            <a:cxnSpLocks/>
          </p:cNvCxnSpPr>
          <p:nvPr userDrawn="1"/>
        </p:nvCxnSpPr>
        <p:spPr>
          <a:xfrm>
            <a:off x="11999712" y="7155553"/>
            <a:ext cx="0" cy="468599"/>
          </a:xfrm>
          <a:prstGeom prst="line">
            <a:avLst/>
          </a:prstGeom>
          <a:ln>
            <a:solidFill>
              <a:srgbClr val="CA2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áfico 2">
            <a:extLst>
              <a:ext uri="{FF2B5EF4-FFF2-40B4-BE49-F238E27FC236}">
                <a16:creationId xmlns:a16="http://schemas.microsoft.com/office/drawing/2014/main" id="{DF640C75-A05B-431E-BD3E-4FC7DC4A9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89686" y="7144087"/>
            <a:ext cx="1336796" cy="480065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F5543B75-DDC9-454D-AB72-07F1FC6B7D44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2687461" y="1039995"/>
            <a:ext cx="2010348" cy="249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>
                <a:solidFill>
                  <a:schemeClr val="bg1">
                    <a:lumMod val="50000"/>
                    <a:lumOff val="50000"/>
                  </a:schemeClr>
                </a:solidFill>
              </a:rPr>
              <a:t>Vigilada Mineducación</a:t>
            </a:r>
            <a:endParaRPr lang="es-CO" sz="120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Subtítulo 2">
            <a:extLst>
              <a:ext uri="{FF2B5EF4-FFF2-40B4-BE49-F238E27FC236}">
                <a16:creationId xmlns:a16="http://schemas.microsoft.com/office/drawing/2014/main" id="{246402F9-4D1B-4505-B576-CB1B0FBBDFF4}"/>
              </a:ext>
            </a:extLst>
          </p:cNvPr>
          <p:cNvSpPr txBox="1">
            <a:spLocks/>
          </p:cNvSpPr>
          <p:nvPr userDrawn="1"/>
        </p:nvSpPr>
        <p:spPr>
          <a:xfrm>
            <a:off x="347100" y="7210344"/>
            <a:ext cx="2790736" cy="41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518145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036290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55443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7257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90724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08869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7013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158" indent="0" algn="ctr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b="1" i="0">
                <a:solidFill>
                  <a:schemeClr val="tx1"/>
                </a:solidFill>
                <a:latin typeface="Avenir Next Medium" panose="020B0603020202020204" pitchFamily="34" charset="0"/>
              </a:rPr>
              <a:t>UPB #</a:t>
            </a:r>
            <a:r>
              <a:rPr lang="es-ES" b="1" i="0" err="1">
                <a:solidFill>
                  <a:schemeClr val="tx1"/>
                </a:solidFill>
                <a:latin typeface="Avenir Next Medium" panose="020B0603020202020204" pitchFamily="34" charset="0"/>
              </a:rPr>
              <a:t>SinLímites</a:t>
            </a:r>
            <a:endParaRPr lang="es-CO" b="1" i="0">
              <a:solidFill>
                <a:schemeClr val="tx1"/>
              </a:solidFill>
              <a:latin typeface="Avenir Next Medium" panose="020B0603020202020204" pitchFamily="34" charset="0"/>
            </a:endParaRP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E2E90C22-0DE3-4766-A1BB-2026B8AB6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5447" y="4984027"/>
            <a:ext cx="7075093" cy="972784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3600">
                <a:effectLst/>
                <a:latin typeface="Vice City Sans" panose="02000000000000000000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23A48ACA-1A1E-4EAD-ABE4-732E1554E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5447" y="6004181"/>
            <a:ext cx="7075093" cy="413808"/>
          </a:xfrm>
        </p:spPr>
        <p:txBody>
          <a:bodyPr>
            <a:normAutofit/>
          </a:bodyPr>
          <a:lstStyle>
            <a:lvl1pPr marL="0" indent="0" algn="r">
              <a:buNone/>
              <a:defRPr sz="2040">
                <a:effectLst/>
                <a:latin typeface="Avenir Next" panose="020B0503020202020204" pitchFamily="34" charset="0"/>
              </a:defRPr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pic>
        <p:nvPicPr>
          <p:cNvPr id="19" name="Gráfico 18">
            <a:extLst>
              <a:ext uri="{FF2B5EF4-FFF2-40B4-BE49-F238E27FC236}">
                <a16:creationId xmlns:a16="http://schemas.microsoft.com/office/drawing/2014/main" id="{2CF54FD3-31DC-4E24-8357-49F05ACE7E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76327" y="3832549"/>
            <a:ext cx="2874213" cy="100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76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B0325FA-493F-414B-9F4D-48D79DCDA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60" y="413809"/>
            <a:ext cx="1191768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EA7632-4E47-4D76-AD2A-A7BB28E48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9960" y="2069042"/>
            <a:ext cx="1191768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7D1B44-BC11-48C4-A76E-BB9406089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9960" y="7203864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0">
                <a:solidFill>
                  <a:schemeClr val="tx1">
                    <a:tint val="75000"/>
                  </a:schemeClr>
                </a:solidFill>
                <a:latin typeface="Arial Nova Light" panose="020B0304020202020204" pitchFamily="34" charset="0"/>
              </a:defRPr>
            </a:lvl1pPr>
          </a:lstStyle>
          <a:p>
            <a:fld id="{57B0B941-4A50-40E2-B280-513CE8BFB539}" type="datetimeFigureOut">
              <a:rPr lang="es-CO" smtClean="0"/>
              <a:pPr/>
              <a:t>26/03/2025</a:t>
            </a:fld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25E32E-CB67-48D4-B523-EA4227A21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9901" y="7203864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0">
                <a:solidFill>
                  <a:schemeClr val="tx1">
                    <a:tint val="75000"/>
                  </a:schemeClr>
                </a:solidFill>
                <a:latin typeface="Arial Nova Light" panose="020B0304020202020204" pitchFamily="34" charset="0"/>
              </a:defRPr>
            </a:lvl1pPr>
          </a:lstStyle>
          <a:p>
            <a:fld id="{B453E7C7-8AE5-4AED-AD03-ACF7236A778A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313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2" r:id="rId2"/>
    <p:sldLayoutId id="2147483703" r:id="rId3"/>
    <p:sldLayoutId id="2147483704" r:id="rId4"/>
    <p:sldLayoutId id="2147483697" r:id="rId5"/>
    <p:sldLayoutId id="2147483705" r:id="rId6"/>
    <p:sldLayoutId id="2147483706" r:id="rId7"/>
    <p:sldLayoutId id="2147483707" r:id="rId8"/>
    <p:sldLayoutId id="2147483709" r:id="rId9"/>
    <p:sldLayoutId id="2147483710" r:id="rId10"/>
    <p:sldLayoutId id="2147483711" r:id="rId11"/>
    <p:sldLayoutId id="2147483698" r:id="rId12"/>
    <p:sldLayoutId id="2147483699" r:id="rId13"/>
    <p:sldLayoutId id="2147483700" r:id="rId14"/>
    <p:sldLayoutId id="2147483701" r:id="rId15"/>
  </p:sldLayoutIdLst>
  <p:hf hdr="0" ftr="0" dt="0"/>
  <p:txStyles>
    <p:titleStyle>
      <a:lvl1pPr algn="l" defTabSz="1036290" rtl="0" eaLnBrk="1" latinLnBrk="0" hangingPunct="1">
        <a:lnSpc>
          <a:spcPct val="90000"/>
        </a:lnSpc>
        <a:spcBef>
          <a:spcPct val="0"/>
        </a:spcBef>
        <a:buNone/>
        <a:defRPr sz="4080" b="1" kern="1200">
          <a:solidFill>
            <a:schemeClr val="tx1">
              <a:lumMod val="75000"/>
              <a:lumOff val="25000"/>
            </a:schemeClr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59072" indent="-259072" algn="l" defTabSz="1036290" rtl="0" eaLnBrk="1" latinLnBrk="0" hangingPunct="1">
        <a:lnSpc>
          <a:spcPct val="90000"/>
        </a:lnSpc>
        <a:spcBef>
          <a:spcPts val="1133"/>
        </a:spcBef>
        <a:buFont typeface="Arial" panose="020B0604020202020204" pitchFamily="34" charset="0"/>
        <a:buChar char="•"/>
        <a:defRPr sz="2720" kern="1200">
          <a:solidFill>
            <a:schemeClr val="tx1">
              <a:lumMod val="65000"/>
              <a:lumOff val="35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77721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7" kern="1200">
          <a:solidFill>
            <a:schemeClr val="tx1">
              <a:lumMod val="65000"/>
              <a:lumOff val="35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295362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>
              <a:lumMod val="65000"/>
              <a:lumOff val="35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81350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1813" kern="1200">
          <a:solidFill>
            <a:schemeClr val="tx1">
              <a:lumMod val="65000"/>
              <a:lumOff val="35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33165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1813" kern="1200">
          <a:solidFill>
            <a:schemeClr val="tx1">
              <a:lumMod val="65000"/>
              <a:lumOff val="35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84979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36794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88608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404230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42739BCA-FB4C-4082-A818-5024495F6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21" y="2133600"/>
            <a:ext cx="13025806" cy="466169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es-ES" sz="2400" dirty="0"/>
              <a:t>El alcance del Sistema de Gestión Integrado, comprende todos los procesos de la UPB para el desarrollo de los servicios y productos relacionados con la Formación Académica, la investigación, la Proyección Social y la Extensión, así mismo la atención en Salud Segura y Humana.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Lo anterior considerando factores internos y externos pertinentes para el logro de sus propósitos institucionales y las necesidades de sus partes interesadas, teniendo en cuenta los requisitos legales y otros requisitos. Su cobertura es a Nivel Multicampus: Medellín (Universidad –Clínica – Colegio), Bucaramanga, Montería y Palmira.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En la norma NTC 5906/2012 numeral 3.2.8 no es aplicable el componente de arbitraje para los Centros de Conciliación de los Consultorios Jurídicos.</a:t>
            </a:r>
            <a:endParaRPr lang="es-CO" sz="2400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B3EEFD4-06DE-4857-8023-BA7E499D5E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Alcance del Sistema de Gestión Integrado</a:t>
            </a:r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43A7ED-6F0C-4F56-9312-C4DBCF1D0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E7C7-8AE5-4AED-AD03-ACF7236A778A}" type="slidenum">
              <a:rPr lang="es-CO" smtClean="0"/>
              <a:pPr/>
              <a:t>1</a:t>
            </a:fld>
            <a:endParaRPr lang="es-CO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DC31F9DB-774E-4853-B3B8-A1D78585549F}"/>
              </a:ext>
            </a:extLst>
          </p:cNvPr>
          <p:cNvSpPr txBox="1">
            <a:spLocks/>
          </p:cNvSpPr>
          <p:nvPr/>
        </p:nvSpPr>
        <p:spPr>
          <a:xfrm>
            <a:off x="566057" y="1238605"/>
            <a:ext cx="10555259" cy="3289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defTabSz="1036290">
              <a:lnSpc>
                <a:spcPct val="90000"/>
              </a:lnSpc>
              <a:spcBef>
                <a:spcPts val="1133"/>
              </a:spcBef>
              <a:buFont typeface="Wingdings" panose="05000000000000000000" pitchFamily="2" charset="2"/>
              <a:buChar char="v"/>
              <a:defRPr sz="204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defRPr>
            </a:lvl1pPr>
            <a:lvl2pPr marL="518145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267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</a:defRPr>
            </a:lvl2pPr>
            <a:lvl3pPr marL="1036290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2040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</a:defRPr>
            </a:lvl3pPr>
            <a:lvl4pPr marL="1554434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</a:defRPr>
            </a:lvl4pPr>
            <a:lvl5pPr marL="2072579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>
                <a:solidFill>
                  <a:schemeClr val="tx1">
                    <a:lumMod val="65000"/>
                    <a:lumOff val="35000"/>
                  </a:schemeClr>
                </a:solidFill>
                <a:latin typeface="Arial Nova Light" panose="020B0304020202020204" pitchFamily="34" charset="0"/>
              </a:defRPr>
            </a:lvl5pPr>
            <a:lvl6pPr marL="2590724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/>
            </a:lvl6pPr>
            <a:lvl7pPr marL="3108869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/>
            </a:lvl7pPr>
            <a:lvl8pPr marL="3627013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/>
            </a:lvl8pPr>
            <a:lvl9pPr marL="4145158" indent="0" algn="ctr" defTabSz="1036290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None/>
              <a:defRPr sz="1813"/>
            </a:lvl9pPr>
          </a:lstStyle>
          <a:p>
            <a:pPr marL="0" indent="0">
              <a:buNone/>
            </a:pPr>
            <a:r>
              <a:rPr lang="es-CO" dirty="0"/>
              <a:t>Comité de Procesos y Mejora Continua </a:t>
            </a:r>
            <a:r>
              <a:rPr lang="es-CO" dirty="0" err="1"/>
              <a:t>N°</a:t>
            </a:r>
            <a:r>
              <a:rPr lang="es-CO" dirty="0"/>
              <a:t> 13 del 02 diciembre de 2021</a:t>
            </a:r>
          </a:p>
        </p:txBody>
      </p:sp>
    </p:spTree>
    <p:extLst>
      <p:ext uri="{BB962C8B-B14F-4D97-AF65-F5344CB8AC3E}">
        <p14:creationId xmlns:p14="http://schemas.microsoft.com/office/powerpoint/2010/main" val="2104072661"/>
      </p:ext>
    </p:extLst>
  </p:cSld>
  <p:clrMapOvr>
    <a:masterClrMapping/>
  </p:clrMapOvr>
</p:sld>
</file>

<file path=ppt/theme/theme1.xml><?xml version="1.0" encoding="utf-8"?>
<a:theme xmlns:a="http://schemas.openxmlformats.org/drawingml/2006/main" name="UPB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owerpoint UPB 2024" id="{CEBC3956-D0C8-4A58-ADF8-31B9AB3F6717}" vid="{43DB4CCB-4183-4A1B-933C-13FC8EFB2C1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2b60bff8-8f35-412a-ba5a-1322477a40f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4E8D8CB6231F4DA612EC9E77053087" ma:contentTypeVersion="20" ma:contentTypeDescription="Create a new document." ma:contentTypeScope="" ma:versionID="2d004292a7ffe5c0df086b52182d5da3">
  <xsd:schema xmlns:xsd="http://www.w3.org/2001/XMLSchema" xmlns:xs="http://www.w3.org/2001/XMLSchema" xmlns:p="http://schemas.microsoft.com/office/2006/metadata/properties" xmlns:ns1="http://schemas.microsoft.com/sharepoint/v3" xmlns:ns3="a26931a7-60c6-454a-8967-084dd49c5450" xmlns:ns4="2b60bff8-8f35-412a-ba5a-1322477a40fa" targetNamespace="http://schemas.microsoft.com/office/2006/metadata/properties" ma:root="true" ma:fieldsID="949931cee328eaea0a564f91a881da0a" ns1:_="" ns3:_="" ns4:_="">
    <xsd:import namespace="http://schemas.microsoft.com/sharepoint/v3"/>
    <xsd:import namespace="a26931a7-60c6-454a-8967-084dd49c5450"/>
    <xsd:import namespace="2b60bff8-8f35-412a-ba5a-1322477a40f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SearchProperties" minOccurs="0"/>
                <xsd:element ref="ns4:_activity" minOccurs="0"/>
                <xsd:element ref="ns4:MediaServiceObjectDetectorVersion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6931a7-60c6-454a-8967-084dd49c54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0bff8-8f35-412a-ba5a-1322477a40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5" nillable="true" ma:displayName="_activity" ma:hidden="true" ma:internalName="_activity">
      <xsd:simpleType>
        <xsd:restriction base="dms:Note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7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0AF5DC-3D9A-4C79-A939-8DF42ABC6576}">
  <ds:schemaRefs>
    <ds:schemaRef ds:uri="http://purl.org/dc/dcmitype/"/>
    <ds:schemaRef ds:uri="http://schemas.microsoft.com/sharepoint/v3"/>
    <ds:schemaRef ds:uri="http://purl.org/dc/terms/"/>
    <ds:schemaRef ds:uri="http://schemas.microsoft.com/office/infopath/2007/PartnerControls"/>
    <ds:schemaRef ds:uri="http://www.w3.org/XML/1998/namespace"/>
    <ds:schemaRef ds:uri="a26931a7-60c6-454a-8967-084dd49c5450"/>
    <ds:schemaRef ds:uri="http://schemas.openxmlformats.org/package/2006/metadata/core-properties"/>
    <ds:schemaRef ds:uri="http://schemas.microsoft.com/office/2006/documentManagement/types"/>
    <ds:schemaRef ds:uri="2b60bff8-8f35-412a-ba5a-1322477a40fa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12A15B8-0F49-4CE2-8471-9499697F0B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B8D2BD-EDBC-435F-B97D-4AB1AD2A89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26931a7-60c6-454a-8967-084dd49c5450"/>
    <ds:schemaRef ds:uri="2b60bff8-8f35-412a-ba5a-1322477a40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618bab0f-20a4-4de3-a10c-e20cee96bb35}" enabled="0" method="" siteId="{618bab0f-20a4-4de3-a10c-e20cee96bb3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Plantilla Powerpoint UPB 2024</Template>
  <TotalTime>269</TotalTime>
  <Words>148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Arial</vt:lpstr>
      <vt:lpstr>Arial Nova Light</vt:lpstr>
      <vt:lpstr>Avenir Next</vt:lpstr>
      <vt:lpstr>Avenir Next Medium</vt:lpstr>
      <vt:lpstr>Calibri</vt:lpstr>
      <vt:lpstr>Helvetica Neue Medium</vt:lpstr>
      <vt:lpstr>Vice City Sans</vt:lpstr>
      <vt:lpstr>Wingdings</vt:lpstr>
      <vt:lpstr>UPB 2022</vt:lpstr>
      <vt:lpstr>Alcance del Sistema de Gestión Integrado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Límites Creer, imaginar y crear</dc:title>
  <dc:creator>Juliana Andrea Carrillo Joaqui</dc:creator>
  <cp:lastModifiedBy>Juliana Andrea Carrillo Joaqui</cp:lastModifiedBy>
  <cp:revision>30</cp:revision>
  <cp:lastPrinted>1601-01-01T00:00:00Z</cp:lastPrinted>
  <dcterms:created xsi:type="dcterms:W3CDTF">2024-04-11T01:16:13Z</dcterms:created>
  <dcterms:modified xsi:type="dcterms:W3CDTF">2025-03-26T16:54:18Z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0x0101008A4E8D8CB6231F4DA612EC9E77053087</vt:lpwstr>
  </property>
</Properties>
</file>