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3" r:id="rId2"/>
  </p:sldMasterIdLst>
  <p:notesMasterIdLst>
    <p:notesMasterId r:id="rId4"/>
  </p:notesMasterIdLst>
  <p:handoutMasterIdLst>
    <p:handoutMasterId r:id="rId5"/>
  </p:handoutMasterIdLst>
  <p:sldIdLst>
    <p:sldId id="258" r:id="rId3"/>
  </p:sldIdLst>
  <p:sldSz cx="51206400" cy="288036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03" userDrawn="1">
          <p15:clr>
            <a:srgbClr val="A4A3A4"/>
          </p15:clr>
        </p15:guide>
        <p15:guide id="2" orient="horz" pos="252" userDrawn="1">
          <p15:clr>
            <a:srgbClr val="A4A3A4"/>
          </p15:clr>
        </p15:guide>
        <p15:guide id="3" orient="horz" pos="17640" userDrawn="1">
          <p15:clr>
            <a:srgbClr val="A4A3A4"/>
          </p15:clr>
        </p15:guide>
        <p15:guide id="4" orient="horz" userDrawn="1">
          <p15:clr>
            <a:srgbClr val="A4A3A4"/>
          </p15:clr>
        </p15:guide>
        <p15:guide id="5" pos="308" userDrawn="1">
          <p15:clr>
            <a:srgbClr val="A4A3A4"/>
          </p15:clr>
        </p15:guide>
        <p15:guide id="6" pos="31948"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AA08"/>
    <a:srgbClr val="83E2DE"/>
    <a:srgbClr val="000000"/>
    <a:srgbClr val="FFFFFF"/>
    <a:srgbClr val="008000"/>
    <a:srgbClr val="0000FF"/>
    <a:srgbClr val="F3F5FA"/>
    <a:srgbClr val="CDD2DE"/>
    <a:srgbClr val="E3E9E5"/>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27" autoAdjust="0"/>
    <p:restoredTop sz="94677" autoAdjust="0"/>
  </p:normalViewPr>
  <p:slideViewPr>
    <p:cSldViewPr snapToGrid="0" snapToObjects="1" showGuides="1">
      <p:cViewPr varScale="1">
        <p:scale>
          <a:sx n="18" d="100"/>
          <a:sy n="18" d="100"/>
        </p:scale>
        <p:origin x="1253" y="125"/>
      </p:cViewPr>
      <p:guideLst>
        <p:guide orient="horz" pos="2903"/>
        <p:guide orient="horz" pos="252"/>
        <p:guide orient="horz" pos="17640"/>
        <p:guide orient="horz"/>
        <p:guide pos="308"/>
        <p:guide pos="31948"/>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62" d="100"/>
          <a:sy n="62" d="100"/>
        </p:scale>
        <p:origin x="3154"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8/12/2021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‹Nº›</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8/12/2021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solidFill>
            <a:srgbClr val="00B050"/>
          </a:solid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‹Nº›</a:t>
            </a:fld>
            <a:endParaRPr lang="en-US" dirty="0"/>
          </a:p>
        </p:txBody>
      </p:sp>
      <p:sp>
        <p:nvSpPr>
          <p:cNvPr id="8" name="Rectángulo 7">
            <a:extLst>
              <a:ext uri="{FF2B5EF4-FFF2-40B4-BE49-F238E27FC236}">
                <a16:creationId xmlns:a16="http://schemas.microsoft.com/office/drawing/2014/main" id="{2A65855F-52B6-44D8-BDBB-373A7E8EEAB8}"/>
              </a:ext>
            </a:extLst>
          </p:cNvPr>
          <p:cNvSpPr/>
          <p:nvPr/>
        </p:nvSpPr>
        <p:spPr>
          <a:xfrm>
            <a:off x="393357" y="685800"/>
            <a:ext cx="6096000" cy="504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ángulo 8">
            <a:extLst>
              <a:ext uri="{FF2B5EF4-FFF2-40B4-BE49-F238E27FC236}">
                <a16:creationId xmlns:a16="http://schemas.microsoft.com/office/drawing/2014/main" id="{FF0A6970-30F3-4AB2-B4BC-5720B40C1A9F}"/>
              </a:ext>
            </a:extLst>
          </p:cNvPr>
          <p:cNvSpPr/>
          <p:nvPr/>
        </p:nvSpPr>
        <p:spPr>
          <a:xfrm>
            <a:off x="381000" y="3955144"/>
            <a:ext cx="6096000" cy="180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6x48 template">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B231E78-4891-4FE3-B057-247CA699F6A0}"/>
              </a:ext>
            </a:extLst>
          </p:cNvPr>
          <p:cNvSpPr/>
          <p:nvPr userDrawn="1"/>
        </p:nvSpPr>
        <p:spPr>
          <a:xfrm>
            <a:off x="0" y="-1"/>
            <a:ext cx="51206400" cy="39988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Text Placeholder 3"/>
          <p:cNvSpPr>
            <a:spLocks noGrp="1"/>
          </p:cNvSpPr>
          <p:nvPr>
            <p:ph type="body" sz="quarter" idx="10" hasCustomPrompt="1"/>
          </p:nvPr>
        </p:nvSpPr>
        <p:spPr>
          <a:xfrm>
            <a:off x="536287" y="5581171"/>
            <a:ext cx="11732949"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557465" y="4760547"/>
            <a:ext cx="11723688" cy="849007"/>
          </a:xfrm>
          <a:prstGeom prst="rect">
            <a:avLst/>
          </a:prstGeom>
          <a:noFill/>
        </p:spPr>
        <p:txBody>
          <a:bodyPr lIns="91436" tIns="91436" rIns="91436" bIns="91436" anchor="ctr" anchorCtr="0">
            <a:spAutoFit/>
          </a:bodyPr>
          <a:lstStyle>
            <a:lvl1pPr marL="0" indent="0" algn="l">
              <a:buClr>
                <a:schemeClr val="accent1"/>
              </a:buClr>
              <a:buSzPct val="100000"/>
              <a:buFont typeface="Wingdings" pitchFamily="2" charset="2"/>
              <a:buNone/>
              <a:defRPr sz="4317" b="1" u="sng" baseline="0">
                <a:solidFill>
                  <a:schemeClr val="accent1"/>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557463" y="12341341"/>
            <a:ext cx="11725539" cy="849007"/>
          </a:xfrm>
          <a:prstGeom prst="rect">
            <a:avLst/>
          </a:prstGeom>
          <a:noFill/>
        </p:spPr>
        <p:txBody>
          <a:bodyPr wrap="square" lIns="91436" tIns="91436" rIns="91436" bIns="91436" anchor="ctr" anchorCtr="0">
            <a:spAutoFit/>
          </a:bodyPr>
          <a:lstStyle>
            <a:lvl1pPr marL="0" indent="0" algn="l">
              <a:buClr>
                <a:schemeClr val="accent1"/>
              </a:buClr>
              <a:buSzPct val="100000"/>
              <a:buFont typeface="Wingdings" pitchFamily="2" charset="2"/>
              <a:buNone/>
              <a:defRPr sz="4317" b="1" u="sng" baseline="0">
                <a:solidFill>
                  <a:schemeClr val="accent1"/>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3370188" y="5581171"/>
            <a:ext cx="11723686"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3370189" y="4760547"/>
            <a:ext cx="11723688" cy="849007"/>
          </a:xfrm>
          <a:prstGeom prst="rect">
            <a:avLst/>
          </a:prstGeom>
          <a:noFill/>
        </p:spPr>
        <p:txBody>
          <a:bodyPr lIns="91436" tIns="91436" rIns="91436" bIns="91436" anchor="ctr" anchorCtr="0">
            <a:spAutoFit/>
          </a:bodyPr>
          <a:lstStyle>
            <a:lvl1pPr marL="0" indent="0" algn="l">
              <a:buClr>
                <a:schemeClr val="accent1"/>
              </a:buClr>
              <a:buSzPct val="100000"/>
              <a:buFont typeface="Wingdings" pitchFamily="2" charset="2"/>
              <a:buNone/>
              <a:defRPr sz="4317" b="1" u="sng" baseline="0">
                <a:solidFill>
                  <a:schemeClr val="accent1"/>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6116234" y="5581171"/>
            <a:ext cx="11723686"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6106971" y="4760547"/>
            <a:ext cx="11734800" cy="849007"/>
          </a:xfrm>
          <a:prstGeom prst="rect">
            <a:avLst/>
          </a:prstGeom>
          <a:noFill/>
        </p:spPr>
        <p:txBody>
          <a:bodyPr lIns="91436" tIns="91436" rIns="91436" bIns="91436" anchor="ctr" anchorCtr="0">
            <a:spAutoFit/>
          </a:bodyPr>
          <a:lstStyle>
            <a:lvl1pPr marL="0" indent="0" algn="l">
              <a:buClr>
                <a:schemeClr val="accent1"/>
              </a:buClr>
              <a:buSzPct val="100000"/>
              <a:buFont typeface="Wingdings" pitchFamily="2" charset="2"/>
              <a:buNone/>
              <a:defRPr sz="4317" b="1" u="sng" baseline="0">
                <a:solidFill>
                  <a:schemeClr val="accent1"/>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8955341" y="4760547"/>
            <a:ext cx="11721521" cy="849007"/>
          </a:xfrm>
          <a:prstGeom prst="rect">
            <a:avLst/>
          </a:prstGeom>
          <a:noFill/>
        </p:spPr>
        <p:txBody>
          <a:bodyPr wrap="square" lIns="91436" tIns="91436" rIns="91436" bIns="91436" anchor="ctr" anchorCtr="0">
            <a:spAutoFit/>
          </a:bodyPr>
          <a:lstStyle>
            <a:lvl1pPr marL="0" indent="0" algn="l">
              <a:buClr>
                <a:schemeClr val="accent1"/>
              </a:buClr>
              <a:buSzPct val="100000"/>
              <a:buFont typeface="Wingdings" pitchFamily="2" charset="2"/>
              <a:buNone/>
              <a:defRPr sz="4317" b="1" u="sng" baseline="0">
                <a:solidFill>
                  <a:schemeClr val="accent1"/>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8955341" y="5581171"/>
            <a:ext cx="11721521"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8955341" y="12394037"/>
            <a:ext cx="11721521" cy="849007"/>
          </a:xfrm>
          <a:prstGeom prst="rect">
            <a:avLst/>
          </a:prstGeom>
          <a:noFill/>
        </p:spPr>
        <p:txBody>
          <a:bodyPr wrap="square" lIns="91436" tIns="91436" rIns="91436" bIns="91436" anchor="ctr" anchorCtr="0">
            <a:spAutoFit/>
          </a:bodyPr>
          <a:lstStyle>
            <a:lvl1pPr marL="0" indent="0" algn="l">
              <a:buClr>
                <a:schemeClr val="accent1"/>
              </a:buClr>
              <a:buSzPct val="100000"/>
              <a:buFont typeface="Wingdings" pitchFamily="2" charset="2"/>
              <a:buNone/>
              <a:defRPr sz="4317" b="1" u="sng" baseline="0">
                <a:solidFill>
                  <a:schemeClr val="accent1"/>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8955341" y="13134977"/>
            <a:ext cx="11727392"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8955341" y="22374868"/>
            <a:ext cx="11721521" cy="849007"/>
          </a:xfrm>
          <a:prstGeom prst="rect">
            <a:avLst/>
          </a:prstGeom>
          <a:noFill/>
        </p:spPr>
        <p:txBody>
          <a:bodyPr wrap="square" lIns="91436" tIns="91436" rIns="91436" bIns="91436" anchor="ctr" anchorCtr="0">
            <a:spAutoFit/>
          </a:bodyPr>
          <a:lstStyle>
            <a:lvl1pPr marL="0" indent="0" algn="l">
              <a:buClr>
                <a:schemeClr val="accent1"/>
              </a:buClr>
              <a:buSzPct val="100000"/>
              <a:buFont typeface="Wingdings" pitchFamily="2" charset="2"/>
              <a:buNone/>
              <a:defRPr sz="4317" b="1" u="sng" baseline="0">
                <a:solidFill>
                  <a:schemeClr val="accent1"/>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8955341" y="23129266"/>
            <a:ext cx="11727392"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536287" y="13082608"/>
            <a:ext cx="11732949"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6921359" y="2736926"/>
            <a:ext cx="37332129" cy="1120140"/>
          </a:xfrm>
          <a:prstGeom prst="rect">
            <a:avLst/>
          </a:prstGeom>
        </p:spPr>
        <p:txBody>
          <a:bodyPr>
            <a:normAutofit/>
          </a:bodyPr>
          <a:lstStyle>
            <a:lvl1pPr marL="0" indent="0" algn="ctr">
              <a:buFontTx/>
              <a:buNone/>
              <a:defRPr sz="6300">
                <a:solidFill>
                  <a:schemeClr val="bg1"/>
                </a:solidFill>
                <a:latin typeface="+mj-lt"/>
              </a:defRPr>
            </a:lvl1pPr>
            <a:lvl2pPr>
              <a:buFontTx/>
              <a:buNone/>
              <a:defRPr sz="8400"/>
            </a:lvl2pPr>
            <a:lvl3pPr>
              <a:buFontTx/>
              <a:buNone/>
              <a:defRPr sz="8400"/>
            </a:lvl3pPr>
            <a:lvl4pPr>
              <a:buFontTx/>
              <a:buNone/>
              <a:defRPr sz="8400"/>
            </a:lvl4pPr>
            <a:lvl5pPr>
              <a:buFontTx/>
              <a:buNone/>
              <a:defRPr sz="8400"/>
            </a:lvl5pPr>
          </a:lstStyle>
          <a:p>
            <a:pPr lvl="0"/>
            <a:r>
              <a:rPr lang="en-US" dirty="0"/>
              <a:t>Click here to add affiliations</a:t>
            </a:r>
          </a:p>
        </p:txBody>
      </p:sp>
      <p:sp>
        <p:nvSpPr>
          <p:cNvPr id="78" name="Text Placeholder 76"/>
          <p:cNvSpPr>
            <a:spLocks noGrp="1"/>
          </p:cNvSpPr>
          <p:nvPr>
            <p:ph type="body" sz="quarter" idx="151" hasCustomPrompt="1"/>
          </p:nvPr>
        </p:nvSpPr>
        <p:spPr>
          <a:xfrm>
            <a:off x="6921359" y="1616786"/>
            <a:ext cx="37332129" cy="1120140"/>
          </a:xfrm>
          <a:prstGeom prst="rect">
            <a:avLst/>
          </a:prstGeom>
        </p:spPr>
        <p:txBody>
          <a:bodyPr anchor="t" anchorCtr="1">
            <a:normAutofit/>
          </a:bodyPr>
          <a:lstStyle>
            <a:lvl1pPr marL="0" indent="0" algn="ctr">
              <a:buFontTx/>
              <a:buNone/>
              <a:defRPr sz="9334">
                <a:solidFill>
                  <a:schemeClr val="bg1"/>
                </a:solidFill>
                <a:latin typeface="+mj-lt"/>
              </a:defRPr>
            </a:lvl1pPr>
            <a:lvl2pPr>
              <a:buFontTx/>
              <a:buNone/>
              <a:defRPr sz="8400"/>
            </a:lvl2pPr>
            <a:lvl3pPr>
              <a:buFontTx/>
              <a:buNone/>
              <a:defRPr sz="8400"/>
            </a:lvl3pPr>
            <a:lvl4pPr>
              <a:buFontTx/>
              <a:buNone/>
              <a:defRPr sz="8400"/>
            </a:lvl4pPr>
            <a:lvl5pPr>
              <a:buFontTx/>
              <a:buNone/>
              <a:defRPr sz="8400"/>
            </a:lvl5pPr>
          </a:lstStyle>
          <a:p>
            <a:pPr lvl="0"/>
            <a:r>
              <a:rPr lang="en-US" dirty="0"/>
              <a:t>Click here to add authors</a:t>
            </a:r>
          </a:p>
        </p:txBody>
      </p:sp>
      <p:sp>
        <p:nvSpPr>
          <p:cNvPr id="79" name="Text Placeholder 76"/>
          <p:cNvSpPr>
            <a:spLocks noGrp="1"/>
          </p:cNvSpPr>
          <p:nvPr>
            <p:ph type="body" sz="quarter" idx="153" hasCustomPrompt="1"/>
          </p:nvPr>
        </p:nvSpPr>
        <p:spPr>
          <a:xfrm>
            <a:off x="6921359" y="183559"/>
            <a:ext cx="37332129" cy="1433226"/>
          </a:xfrm>
          <a:prstGeom prst="rect">
            <a:avLst/>
          </a:prstGeom>
        </p:spPr>
        <p:txBody>
          <a:bodyPr anchor="t" anchorCtr="1">
            <a:normAutofit/>
          </a:bodyPr>
          <a:lstStyle>
            <a:lvl1pPr marL="0" indent="0" algn="ctr">
              <a:buFontTx/>
              <a:buNone/>
              <a:defRPr sz="11200" b="1">
                <a:solidFill>
                  <a:schemeClr val="bg1"/>
                </a:solidFill>
                <a:latin typeface="+mj-lt"/>
              </a:defRPr>
            </a:lvl1pPr>
            <a:lvl2pPr>
              <a:buFontTx/>
              <a:buNone/>
              <a:defRPr sz="8400"/>
            </a:lvl2pPr>
            <a:lvl3pPr>
              <a:buFontTx/>
              <a:buNone/>
              <a:defRPr sz="8400"/>
            </a:lvl3pPr>
            <a:lvl4pPr>
              <a:buFontTx/>
              <a:buNone/>
              <a:defRPr sz="8400"/>
            </a:lvl4pPr>
            <a:lvl5pPr>
              <a:buFontTx/>
              <a:buNone/>
              <a:defRPr sz="8400"/>
            </a:lvl5pPr>
          </a:lstStyle>
          <a:p>
            <a:pPr lvl="0"/>
            <a:r>
              <a:rPr lang="en-US" dirty="0"/>
              <a:t>Click here to add title</a:t>
            </a:r>
          </a:p>
        </p:txBody>
      </p:sp>
      <p:sp>
        <p:nvSpPr>
          <p:cNvPr id="31" name="Rectángulo 30">
            <a:extLst>
              <a:ext uri="{FF2B5EF4-FFF2-40B4-BE49-F238E27FC236}">
                <a16:creationId xmlns:a16="http://schemas.microsoft.com/office/drawing/2014/main" id="{F01D6748-7810-4B87-AC27-0B81F05E629D}"/>
              </a:ext>
            </a:extLst>
          </p:cNvPr>
          <p:cNvSpPr/>
          <p:nvPr userDrawn="1"/>
        </p:nvSpPr>
        <p:spPr>
          <a:xfrm>
            <a:off x="0" y="27186814"/>
            <a:ext cx="51206400" cy="1656000"/>
          </a:xfrm>
          <a:prstGeom prst="rect">
            <a:avLst/>
          </a:prstGeom>
          <a:solidFill>
            <a:srgbClr val="53A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536287" y="5581171"/>
            <a:ext cx="11732949"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557465" y="4760547"/>
            <a:ext cx="11723688" cy="849007"/>
          </a:xfrm>
          <a:prstGeom prst="rect">
            <a:avLst/>
          </a:prstGeom>
          <a:noFill/>
        </p:spPr>
        <p:txBody>
          <a:bodyPr lIns="91436" tIns="91436" rIns="91436" bIns="91436" anchor="ctr" anchorCtr="0">
            <a:spAutoFit/>
          </a:bodyPr>
          <a:lstStyle>
            <a:lvl1pPr marL="0" indent="0" algn="ctr">
              <a:buNone/>
              <a:defRPr sz="4317"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557463" y="12341341"/>
            <a:ext cx="11725539" cy="849007"/>
          </a:xfrm>
          <a:prstGeom prst="rect">
            <a:avLst/>
          </a:prstGeom>
          <a:noFill/>
        </p:spPr>
        <p:txBody>
          <a:bodyPr wrap="square" lIns="91436" tIns="91436" rIns="91436" bIns="91436" anchor="ctr" anchorCtr="0">
            <a:spAutoFit/>
          </a:bodyPr>
          <a:lstStyle>
            <a:lvl1pPr marL="0" indent="0" algn="ctr">
              <a:buNone/>
              <a:defRPr sz="4317"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3370188" y="5581171"/>
            <a:ext cx="11723686"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3370189" y="4760547"/>
            <a:ext cx="11723688" cy="849007"/>
          </a:xfrm>
          <a:prstGeom prst="rect">
            <a:avLst/>
          </a:prstGeom>
          <a:noFill/>
        </p:spPr>
        <p:txBody>
          <a:bodyPr lIns="91436" tIns="91436" rIns="91436" bIns="91436" anchor="ctr" anchorCtr="0">
            <a:spAutoFit/>
          </a:bodyPr>
          <a:lstStyle>
            <a:lvl1pPr marL="0" indent="0" algn="ctr">
              <a:buNone/>
              <a:defRPr sz="4317"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6116234" y="5581171"/>
            <a:ext cx="11723686"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6106971" y="4760547"/>
            <a:ext cx="11734800" cy="849007"/>
          </a:xfrm>
          <a:prstGeom prst="rect">
            <a:avLst/>
          </a:prstGeom>
          <a:noFill/>
        </p:spPr>
        <p:txBody>
          <a:bodyPr lIns="91436" tIns="91436" rIns="91436" bIns="91436" anchor="ctr" anchorCtr="0">
            <a:spAutoFit/>
          </a:bodyPr>
          <a:lstStyle>
            <a:lvl1pPr marL="0" indent="0" algn="ctr">
              <a:buNone/>
              <a:defRPr sz="4317"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8955341" y="4760547"/>
            <a:ext cx="11721521" cy="849007"/>
          </a:xfrm>
          <a:prstGeom prst="rect">
            <a:avLst/>
          </a:prstGeom>
          <a:noFill/>
        </p:spPr>
        <p:txBody>
          <a:bodyPr wrap="square" lIns="91436" tIns="91436" rIns="91436" bIns="91436" anchor="ctr" anchorCtr="0">
            <a:spAutoFit/>
          </a:bodyPr>
          <a:lstStyle>
            <a:lvl1pPr marL="0" indent="0" algn="ctr">
              <a:buNone/>
              <a:defRPr sz="4317"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8955341" y="5581171"/>
            <a:ext cx="11721521"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8955341" y="12394037"/>
            <a:ext cx="11721521" cy="849007"/>
          </a:xfrm>
          <a:prstGeom prst="rect">
            <a:avLst/>
          </a:prstGeom>
          <a:noFill/>
        </p:spPr>
        <p:txBody>
          <a:bodyPr wrap="square" lIns="91436" tIns="91436" rIns="91436" bIns="91436" anchor="ctr" anchorCtr="0">
            <a:spAutoFit/>
          </a:bodyPr>
          <a:lstStyle>
            <a:lvl1pPr marL="0" indent="0" algn="ctr">
              <a:buNone/>
              <a:defRPr sz="4317"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8955341" y="13134977"/>
            <a:ext cx="11727392"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8955341" y="22374868"/>
            <a:ext cx="11721521" cy="849007"/>
          </a:xfrm>
          <a:prstGeom prst="rect">
            <a:avLst/>
          </a:prstGeom>
          <a:noFill/>
        </p:spPr>
        <p:txBody>
          <a:bodyPr wrap="square" lIns="91436" tIns="91436" rIns="91436" bIns="91436" anchor="ctr" anchorCtr="0">
            <a:spAutoFit/>
          </a:bodyPr>
          <a:lstStyle>
            <a:lvl1pPr marL="0" indent="0" algn="ctr">
              <a:buNone/>
              <a:defRPr sz="4317"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8955341" y="23129266"/>
            <a:ext cx="11727392"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536287" y="13082608"/>
            <a:ext cx="11732949" cy="910548"/>
          </a:xfrm>
          <a:prstGeom prst="rect">
            <a:avLst/>
          </a:prstGeom>
        </p:spPr>
        <p:txBody>
          <a:bodyPr wrap="square" lIns="228589" tIns="228589" rIns="228589" bIns="228589">
            <a:spAutoFit/>
          </a:bodyPr>
          <a:lstStyle>
            <a:lvl1pPr marL="0" indent="0">
              <a:buNone/>
              <a:defRPr sz="2917">
                <a:solidFill>
                  <a:schemeClr val="accent5">
                    <a:lumMod val="50000"/>
                  </a:schemeClr>
                </a:solidFill>
                <a:latin typeface="Times New Roman" pitchFamily="18" charset="0"/>
                <a:cs typeface="Times New Roman" pitchFamily="18" charset="0"/>
              </a:defRPr>
            </a:lvl1pPr>
            <a:lvl2pPr marL="1733512" indent="-666735">
              <a:defRPr sz="2917">
                <a:latin typeface="Trebuchet MS" pitchFamily="34" charset="0"/>
              </a:defRPr>
            </a:lvl2pPr>
            <a:lvl3pPr marL="2400248" indent="-666735">
              <a:defRPr sz="2917">
                <a:latin typeface="Trebuchet MS" pitchFamily="34" charset="0"/>
              </a:defRPr>
            </a:lvl3pPr>
            <a:lvl4pPr marL="3133658" indent="-733410">
              <a:defRPr sz="2917">
                <a:latin typeface="Trebuchet MS" pitchFamily="34" charset="0"/>
              </a:defRPr>
            </a:lvl4pPr>
            <a:lvl5pPr marL="3667047" indent="-533388">
              <a:defRPr sz="2917">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6921359" y="2960954"/>
            <a:ext cx="37332129" cy="1120140"/>
          </a:xfrm>
          <a:prstGeom prst="rect">
            <a:avLst/>
          </a:prstGeom>
        </p:spPr>
        <p:txBody>
          <a:bodyPr>
            <a:normAutofit/>
          </a:bodyPr>
          <a:lstStyle>
            <a:lvl1pPr marL="0" indent="0" algn="ctr">
              <a:buFontTx/>
              <a:buNone/>
              <a:defRPr sz="7000">
                <a:solidFill>
                  <a:schemeClr val="accent5">
                    <a:lumMod val="50000"/>
                  </a:schemeClr>
                </a:solidFill>
                <a:latin typeface="+mj-lt"/>
              </a:defRPr>
            </a:lvl1pPr>
            <a:lvl2pPr>
              <a:buFontTx/>
              <a:buNone/>
              <a:defRPr sz="8400"/>
            </a:lvl2pPr>
            <a:lvl3pPr>
              <a:buFontTx/>
              <a:buNone/>
              <a:defRPr sz="8400"/>
            </a:lvl3pPr>
            <a:lvl4pPr>
              <a:buFontTx/>
              <a:buNone/>
              <a:defRPr sz="8400"/>
            </a:lvl4pPr>
            <a:lvl5pPr>
              <a:buFontTx/>
              <a:buNone/>
              <a:defRPr sz="8400"/>
            </a:lvl5pPr>
          </a:lstStyle>
          <a:p>
            <a:pPr lvl="0"/>
            <a:r>
              <a:rPr lang="en-US" dirty="0"/>
              <a:t>Click here to add affiliations</a:t>
            </a:r>
          </a:p>
        </p:txBody>
      </p:sp>
      <p:sp>
        <p:nvSpPr>
          <p:cNvPr id="78" name="Text Placeholder 76"/>
          <p:cNvSpPr>
            <a:spLocks noGrp="1"/>
          </p:cNvSpPr>
          <p:nvPr>
            <p:ph type="body" sz="quarter" idx="151" hasCustomPrompt="1"/>
          </p:nvPr>
        </p:nvSpPr>
        <p:spPr>
          <a:xfrm>
            <a:off x="6921359" y="1840814"/>
            <a:ext cx="37332129" cy="1120140"/>
          </a:xfrm>
          <a:prstGeom prst="rect">
            <a:avLst/>
          </a:prstGeom>
        </p:spPr>
        <p:txBody>
          <a:bodyPr anchor="t" anchorCtr="1">
            <a:normAutofit/>
          </a:bodyPr>
          <a:lstStyle>
            <a:lvl1pPr marL="0" indent="0" algn="ctr">
              <a:buFontTx/>
              <a:buNone/>
              <a:defRPr sz="10267">
                <a:solidFill>
                  <a:schemeClr val="accent5">
                    <a:lumMod val="50000"/>
                  </a:schemeClr>
                </a:solidFill>
                <a:latin typeface="+mj-lt"/>
              </a:defRPr>
            </a:lvl1pPr>
            <a:lvl2pPr>
              <a:buFontTx/>
              <a:buNone/>
              <a:defRPr sz="8400"/>
            </a:lvl2pPr>
            <a:lvl3pPr>
              <a:buFontTx/>
              <a:buNone/>
              <a:defRPr sz="8400"/>
            </a:lvl3pPr>
            <a:lvl4pPr>
              <a:buFontTx/>
              <a:buNone/>
              <a:defRPr sz="8400"/>
            </a:lvl4pPr>
            <a:lvl5pPr>
              <a:buFontTx/>
              <a:buNone/>
              <a:defRPr sz="8400"/>
            </a:lvl5pPr>
          </a:lstStyle>
          <a:p>
            <a:pPr lvl="0"/>
            <a:r>
              <a:rPr lang="en-US" dirty="0"/>
              <a:t>Click here to add authors</a:t>
            </a:r>
          </a:p>
        </p:txBody>
      </p:sp>
      <p:sp>
        <p:nvSpPr>
          <p:cNvPr id="79" name="Text Placeholder 76"/>
          <p:cNvSpPr>
            <a:spLocks noGrp="1"/>
          </p:cNvSpPr>
          <p:nvPr>
            <p:ph type="body" sz="quarter" idx="153" hasCustomPrompt="1"/>
          </p:nvPr>
        </p:nvSpPr>
        <p:spPr>
          <a:xfrm>
            <a:off x="6921359" y="407587"/>
            <a:ext cx="37332129" cy="1433226"/>
          </a:xfrm>
          <a:prstGeom prst="rect">
            <a:avLst/>
          </a:prstGeom>
        </p:spPr>
        <p:txBody>
          <a:bodyPr anchor="t" anchorCtr="1">
            <a:normAutofit/>
          </a:bodyPr>
          <a:lstStyle>
            <a:lvl1pPr marL="0" indent="0" algn="ctr">
              <a:buFontTx/>
              <a:buNone/>
              <a:defRPr sz="13417" b="1">
                <a:solidFill>
                  <a:schemeClr val="accent5">
                    <a:lumMod val="50000"/>
                  </a:schemeClr>
                </a:solidFill>
                <a:latin typeface="+mj-lt"/>
              </a:defRPr>
            </a:lvl1pPr>
            <a:lvl2pPr>
              <a:buFontTx/>
              <a:buNone/>
              <a:defRPr sz="8400"/>
            </a:lvl2pPr>
            <a:lvl3pPr>
              <a:buFontTx/>
              <a:buNone/>
              <a:defRPr sz="8400"/>
            </a:lvl3pPr>
            <a:lvl4pPr>
              <a:buFontTx/>
              <a:buNone/>
              <a:defRPr sz="8400"/>
            </a:lvl4pPr>
            <a:lvl5pPr>
              <a:buFontTx/>
              <a:buNone/>
              <a:defRPr sz="8400"/>
            </a:lvl5pPr>
          </a:lstStyle>
          <a:p>
            <a:pPr lvl="0"/>
            <a:r>
              <a:rPr lang="en-US" dirty="0"/>
              <a:t>Click here to add title</a:t>
            </a:r>
          </a:p>
        </p:txBody>
      </p:sp>
    </p:spTree>
    <p:extLst>
      <p:ext uri="{BB962C8B-B14F-4D97-AF65-F5344CB8AC3E}">
        <p14:creationId xmlns:p14="http://schemas.microsoft.com/office/powerpoint/2010/main" val="43886464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36598284-F28D-A64F-83EE-A86CA6EC938B}"/>
              </a:ext>
            </a:extLst>
          </p:cNvPr>
          <p:cNvSpPr/>
          <p:nvPr userDrawn="1"/>
        </p:nvSpPr>
        <p:spPr>
          <a:xfrm rot="10800000">
            <a:off x="0" y="27444800"/>
            <a:ext cx="51206400" cy="135600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34"/>
          </a:p>
        </p:txBody>
      </p:sp>
      <p:sp>
        <p:nvSpPr>
          <p:cNvPr id="2" name="Rectangle 1">
            <a:extLst>
              <a:ext uri="{FF2B5EF4-FFF2-40B4-BE49-F238E27FC236}">
                <a16:creationId xmlns:a16="http://schemas.microsoft.com/office/drawing/2014/main" id="{0A8CE8E3-AE08-7141-8144-8FB830A2D4B4}"/>
              </a:ext>
            </a:extLst>
          </p:cNvPr>
          <p:cNvSpPr/>
          <p:nvPr userDrawn="1"/>
        </p:nvSpPr>
        <p:spPr>
          <a:xfrm>
            <a:off x="0" y="1"/>
            <a:ext cx="51206400" cy="393116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34"/>
          </a:p>
        </p:txBody>
      </p:sp>
    </p:spTree>
  </p:cSld>
  <p:clrMap bg1="lt1" tx1="dk1" bg2="lt2" tx2="dk2" accent1="accent1" accent2="accent2" accent3="accent3" accent4="accent4" accent5="accent5" accent6="accent6" hlink="hlink" folHlink="folHlink"/>
  <p:sldLayoutIdLst>
    <p:sldLayoutId id="2147483652" r:id="rId1"/>
  </p:sldLayoutIdLst>
  <p:txStyles>
    <p:titleStyle>
      <a:lvl1pPr algn="ctr" defTabSz="5120530" rtl="0" eaLnBrk="1" latinLnBrk="0" hangingPunct="1">
        <a:spcBef>
          <a:spcPct val="0"/>
        </a:spcBef>
        <a:buNone/>
        <a:defRPr sz="10267" kern="1200">
          <a:solidFill>
            <a:schemeClr val="bg1"/>
          </a:solidFill>
          <a:latin typeface="Trebuchet MS" pitchFamily="34" charset="0"/>
          <a:ea typeface="+mj-ea"/>
          <a:cs typeface="+mj-cs"/>
        </a:defRPr>
      </a:lvl1pPr>
    </p:titleStyle>
    <p:bodyStyle>
      <a:lvl1pPr marL="1920199" indent="-1920199" algn="l" defTabSz="5120530" rtl="0" eaLnBrk="1" latinLnBrk="0" hangingPunct="1">
        <a:spcBef>
          <a:spcPct val="20000"/>
        </a:spcBef>
        <a:buFont typeface="Arial" pitchFamily="34" charset="0"/>
        <a:buChar char="•"/>
        <a:defRPr sz="17967" kern="1200">
          <a:solidFill>
            <a:schemeClr val="tx1"/>
          </a:solidFill>
          <a:latin typeface="+mn-lt"/>
          <a:ea typeface="+mn-ea"/>
          <a:cs typeface="+mn-cs"/>
        </a:defRPr>
      </a:lvl1pPr>
      <a:lvl2pPr marL="4160431" indent="-1600165" algn="l" defTabSz="5120530" rtl="0" eaLnBrk="1" latinLnBrk="0" hangingPunct="1">
        <a:spcBef>
          <a:spcPct val="20000"/>
        </a:spcBef>
        <a:buFont typeface="Arial" pitchFamily="34" charset="0"/>
        <a:buChar char="–"/>
        <a:defRPr sz="15750" kern="1200">
          <a:solidFill>
            <a:schemeClr val="tx1"/>
          </a:solidFill>
          <a:latin typeface="+mn-lt"/>
          <a:ea typeface="+mn-ea"/>
          <a:cs typeface="+mn-cs"/>
        </a:defRPr>
      </a:lvl2pPr>
      <a:lvl3pPr marL="6400663" indent="-1280134" algn="l" defTabSz="5120530" rtl="0" eaLnBrk="1" latinLnBrk="0" hangingPunct="1">
        <a:spcBef>
          <a:spcPct val="20000"/>
        </a:spcBef>
        <a:buFont typeface="Arial" pitchFamily="34" charset="0"/>
        <a:buChar char="•"/>
        <a:defRPr sz="13534" kern="1200">
          <a:solidFill>
            <a:schemeClr val="tx1"/>
          </a:solidFill>
          <a:latin typeface="+mn-lt"/>
          <a:ea typeface="+mn-ea"/>
          <a:cs typeface="+mn-cs"/>
        </a:defRPr>
      </a:lvl3pPr>
      <a:lvl4pPr marL="8960929"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4pPr>
      <a:lvl5pPr marL="11521193"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5pPr>
      <a:lvl6pPr marL="14081459"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6pPr>
      <a:lvl7pPr marL="16641722"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7pPr>
      <a:lvl8pPr marL="19201988"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8pPr>
      <a:lvl9pPr marL="21762253"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9pPr>
    </p:bodyStyle>
    <p:otherStyle>
      <a:defPPr>
        <a:defRPr lang="en-US"/>
      </a:defPPr>
      <a:lvl1pPr marL="0" algn="l" defTabSz="5120530" rtl="0" eaLnBrk="1" latinLnBrk="0" hangingPunct="1">
        <a:defRPr sz="10034" kern="1200">
          <a:solidFill>
            <a:schemeClr val="tx1"/>
          </a:solidFill>
          <a:latin typeface="+mn-lt"/>
          <a:ea typeface="+mn-ea"/>
          <a:cs typeface="+mn-cs"/>
        </a:defRPr>
      </a:lvl1pPr>
      <a:lvl2pPr marL="2560266" algn="l" defTabSz="5120530" rtl="0" eaLnBrk="1" latinLnBrk="0" hangingPunct="1">
        <a:defRPr sz="10034" kern="1200">
          <a:solidFill>
            <a:schemeClr val="tx1"/>
          </a:solidFill>
          <a:latin typeface="+mn-lt"/>
          <a:ea typeface="+mn-ea"/>
          <a:cs typeface="+mn-cs"/>
        </a:defRPr>
      </a:lvl2pPr>
      <a:lvl3pPr marL="5120530" algn="l" defTabSz="5120530" rtl="0" eaLnBrk="1" latinLnBrk="0" hangingPunct="1">
        <a:defRPr sz="10034" kern="1200">
          <a:solidFill>
            <a:schemeClr val="tx1"/>
          </a:solidFill>
          <a:latin typeface="+mn-lt"/>
          <a:ea typeface="+mn-ea"/>
          <a:cs typeface="+mn-cs"/>
        </a:defRPr>
      </a:lvl3pPr>
      <a:lvl4pPr marL="7680796" algn="l" defTabSz="5120530" rtl="0" eaLnBrk="1" latinLnBrk="0" hangingPunct="1">
        <a:defRPr sz="10034" kern="1200">
          <a:solidFill>
            <a:schemeClr val="tx1"/>
          </a:solidFill>
          <a:latin typeface="+mn-lt"/>
          <a:ea typeface="+mn-ea"/>
          <a:cs typeface="+mn-cs"/>
        </a:defRPr>
      </a:lvl4pPr>
      <a:lvl5pPr marL="10241060" algn="l" defTabSz="5120530" rtl="0" eaLnBrk="1" latinLnBrk="0" hangingPunct="1">
        <a:defRPr sz="10034" kern="1200">
          <a:solidFill>
            <a:schemeClr val="tx1"/>
          </a:solidFill>
          <a:latin typeface="+mn-lt"/>
          <a:ea typeface="+mn-ea"/>
          <a:cs typeface="+mn-cs"/>
        </a:defRPr>
      </a:lvl5pPr>
      <a:lvl6pPr marL="12801326" algn="l" defTabSz="5120530" rtl="0" eaLnBrk="1" latinLnBrk="0" hangingPunct="1">
        <a:defRPr sz="10034" kern="1200">
          <a:solidFill>
            <a:schemeClr val="tx1"/>
          </a:solidFill>
          <a:latin typeface="+mn-lt"/>
          <a:ea typeface="+mn-ea"/>
          <a:cs typeface="+mn-cs"/>
        </a:defRPr>
      </a:lvl6pPr>
      <a:lvl7pPr marL="15361592" algn="l" defTabSz="5120530" rtl="0" eaLnBrk="1" latinLnBrk="0" hangingPunct="1">
        <a:defRPr sz="10034" kern="1200">
          <a:solidFill>
            <a:schemeClr val="tx1"/>
          </a:solidFill>
          <a:latin typeface="+mn-lt"/>
          <a:ea typeface="+mn-ea"/>
          <a:cs typeface="+mn-cs"/>
        </a:defRPr>
      </a:lvl7pPr>
      <a:lvl8pPr marL="17921856" algn="l" defTabSz="5120530" rtl="0" eaLnBrk="1" latinLnBrk="0" hangingPunct="1">
        <a:defRPr sz="10034" kern="1200">
          <a:solidFill>
            <a:schemeClr val="tx1"/>
          </a:solidFill>
          <a:latin typeface="+mn-lt"/>
          <a:ea typeface="+mn-ea"/>
          <a:cs typeface="+mn-cs"/>
        </a:defRPr>
      </a:lvl8pPr>
      <a:lvl9pPr marL="20482122" algn="l" defTabSz="5120530" rtl="0" eaLnBrk="1" latinLnBrk="0" hangingPunct="1">
        <a:defRPr sz="1003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0B91B61-1BF7-CF4F-A115-F49A79331A94}"/>
              </a:ext>
            </a:extLst>
          </p:cNvPr>
          <p:cNvSpPr/>
          <p:nvPr userDrawn="1"/>
        </p:nvSpPr>
        <p:spPr>
          <a:xfrm rot="10800000">
            <a:off x="0" y="27444800"/>
            <a:ext cx="51206400" cy="13560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34"/>
          </a:p>
        </p:txBody>
      </p:sp>
      <p:sp>
        <p:nvSpPr>
          <p:cNvPr id="6" name="Rectangle 5">
            <a:extLst>
              <a:ext uri="{FF2B5EF4-FFF2-40B4-BE49-F238E27FC236}">
                <a16:creationId xmlns:a16="http://schemas.microsoft.com/office/drawing/2014/main" id="{33DC4674-0CF7-354A-A116-FE36983B2F8A}"/>
              </a:ext>
            </a:extLst>
          </p:cNvPr>
          <p:cNvSpPr/>
          <p:nvPr userDrawn="1"/>
        </p:nvSpPr>
        <p:spPr>
          <a:xfrm>
            <a:off x="0" y="1"/>
            <a:ext cx="51206400" cy="39311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34"/>
          </a:p>
        </p:txBody>
      </p:sp>
      <p:sp>
        <p:nvSpPr>
          <p:cNvPr id="7" name="Text Box 14">
            <a:extLst>
              <a:ext uri="{FF2B5EF4-FFF2-40B4-BE49-F238E27FC236}">
                <a16:creationId xmlns:a16="http://schemas.microsoft.com/office/drawing/2014/main" id="{DE33BC39-810B-224F-8803-2E61979327C9}"/>
              </a:ext>
            </a:extLst>
          </p:cNvPr>
          <p:cNvSpPr txBox="1">
            <a:spLocks noChangeArrowheads="1"/>
          </p:cNvSpPr>
          <p:nvPr userDrawn="1"/>
        </p:nvSpPr>
        <p:spPr bwMode="auto">
          <a:xfrm>
            <a:off x="1316459" y="27975446"/>
            <a:ext cx="2933700" cy="398214"/>
          </a:xfrm>
          <a:prstGeom prst="rect">
            <a:avLst/>
          </a:prstGeom>
          <a:noFill/>
          <a:ln w="9525">
            <a:noFill/>
            <a:miter lim="800000"/>
            <a:headEnd/>
            <a:tailEnd/>
          </a:ln>
          <a:effectLst/>
        </p:spPr>
        <p:txBody>
          <a:bodyPr lIns="106474" tIns="53227" rIns="106474" bIns="53227">
            <a:spAutoFit/>
          </a:bodyPr>
          <a:lstStyle/>
          <a:p>
            <a:pPr eaLnBrk="0" hangingPunct="0">
              <a:lnSpc>
                <a:spcPct val="65000"/>
              </a:lnSpc>
              <a:spcBef>
                <a:spcPct val="50000"/>
              </a:spcBef>
              <a:defRPr/>
            </a:pPr>
            <a:r>
              <a:rPr lang="en-US" sz="583"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1283" b="1" dirty="0">
                <a:solidFill>
                  <a:schemeClr val="bg1">
                    <a:lumMod val="75000"/>
                  </a:schemeClr>
                </a:solidFill>
                <a:latin typeface="Arial" charset="0"/>
              </a:rPr>
              <a:t>www.PosterPresentations.com</a:t>
            </a:r>
          </a:p>
        </p:txBody>
      </p:sp>
      <p:sp>
        <p:nvSpPr>
          <p:cNvPr id="8" name="Text Placeholder 3">
            <a:extLst>
              <a:ext uri="{FF2B5EF4-FFF2-40B4-BE49-F238E27FC236}">
                <a16:creationId xmlns:a16="http://schemas.microsoft.com/office/drawing/2014/main" id="{5DD732AC-3E9E-AA4A-B182-B91BD39117A4}"/>
              </a:ext>
            </a:extLst>
          </p:cNvPr>
          <p:cNvSpPr txBox="1">
            <a:spLocks/>
          </p:cNvSpPr>
          <p:nvPr userDrawn="1"/>
        </p:nvSpPr>
        <p:spPr>
          <a:xfrm>
            <a:off x="536287" y="5581171"/>
            <a:ext cx="11732949" cy="987488"/>
          </a:xfrm>
          <a:prstGeom prst="rect">
            <a:avLst/>
          </a:prstGeom>
        </p:spPr>
        <p:txBody>
          <a:bodyPr wrap="square" lIns="266687" tIns="266687" rIns="266687" bIns="266687">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2917"/>
              <a:t>Type in or paste your text here</a:t>
            </a:r>
            <a:endParaRPr lang="en-US" sz="2917" dirty="0"/>
          </a:p>
        </p:txBody>
      </p:sp>
      <p:sp>
        <p:nvSpPr>
          <p:cNvPr id="9" name="Text Placeholder 5">
            <a:extLst>
              <a:ext uri="{FF2B5EF4-FFF2-40B4-BE49-F238E27FC236}">
                <a16:creationId xmlns:a16="http://schemas.microsoft.com/office/drawing/2014/main" id="{609F4039-E820-734C-ADDF-D84CC5DAE2AE}"/>
              </a:ext>
            </a:extLst>
          </p:cNvPr>
          <p:cNvSpPr txBox="1">
            <a:spLocks/>
          </p:cNvSpPr>
          <p:nvPr userDrawn="1"/>
        </p:nvSpPr>
        <p:spPr>
          <a:xfrm>
            <a:off x="557465" y="4745159"/>
            <a:ext cx="11723688" cy="879783"/>
          </a:xfrm>
          <a:prstGeom prst="rect">
            <a:avLst/>
          </a:prstGeom>
          <a:noFill/>
        </p:spPr>
        <p:txBody>
          <a:bodyPr lIns="106675" tIns="106675" rIns="106675" bIns="106675"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317"/>
              <a:t>(click to edit) INTRODUCTION or ABSTRACT</a:t>
            </a:r>
            <a:endParaRPr lang="en-US" sz="4317" dirty="0"/>
          </a:p>
        </p:txBody>
      </p:sp>
      <p:sp>
        <p:nvSpPr>
          <p:cNvPr id="11" name="Text Placeholder 5">
            <a:extLst>
              <a:ext uri="{FF2B5EF4-FFF2-40B4-BE49-F238E27FC236}">
                <a16:creationId xmlns:a16="http://schemas.microsoft.com/office/drawing/2014/main" id="{9E0C7155-99EC-7148-984A-9AED97984EBE}"/>
              </a:ext>
            </a:extLst>
          </p:cNvPr>
          <p:cNvSpPr txBox="1">
            <a:spLocks/>
          </p:cNvSpPr>
          <p:nvPr userDrawn="1"/>
        </p:nvSpPr>
        <p:spPr>
          <a:xfrm>
            <a:off x="557463" y="12325953"/>
            <a:ext cx="11725539" cy="879783"/>
          </a:xfrm>
          <a:prstGeom prst="rect">
            <a:avLst/>
          </a:prstGeom>
          <a:noFill/>
        </p:spPr>
        <p:txBody>
          <a:bodyPr wrap="square" lIns="106675" tIns="106675" rIns="106675" bIns="106675"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317"/>
              <a:t>(click to edit)  OBJECTIVES</a:t>
            </a:r>
            <a:endParaRPr lang="en-US" sz="4317" dirty="0"/>
          </a:p>
        </p:txBody>
      </p:sp>
      <p:sp>
        <p:nvSpPr>
          <p:cNvPr id="12" name="Text Placeholder 3">
            <a:extLst>
              <a:ext uri="{FF2B5EF4-FFF2-40B4-BE49-F238E27FC236}">
                <a16:creationId xmlns:a16="http://schemas.microsoft.com/office/drawing/2014/main" id="{FD6EF4D6-BCDF-0E4D-8328-4D5259E0E1AF}"/>
              </a:ext>
            </a:extLst>
          </p:cNvPr>
          <p:cNvSpPr txBox="1">
            <a:spLocks/>
          </p:cNvSpPr>
          <p:nvPr userDrawn="1"/>
        </p:nvSpPr>
        <p:spPr>
          <a:xfrm>
            <a:off x="13370188" y="5581171"/>
            <a:ext cx="11723686" cy="987488"/>
          </a:xfrm>
          <a:prstGeom prst="rect">
            <a:avLst/>
          </a:prstGeom>
        </p:spPr>
        <p:txBody>
          <a:bodyPr wrap="square" lIns="266687" tIns="266687" rIns="266687" bIns="266687">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2917"/>
              <a:t>Type in or paste your text here</a:t>
            </a:r>
            <a:endParaRPr lang="en-US" sz="2917" dirty="0"/>
          </a:p>
        </p:txBody>
      </p:sp>
      <p:sp>
        <p:nvSpPr>
          <p:cNvPr id="13" name="Text Placeholder 5">
            <a:extLst>
              <a:ext uri="{FF2B5EF4-FFF2-40B4-BE49-F238E27FC236}">
                <a16:creationId xmlns:a16="http://schemas.microsoft.com/office/drawing/2014/main" id="{F03D84C9-4789-2645-A0D4-1041D18D8A3D}"/>
              </a:ext>
            </a:extLst>
          </p:cNvPr>
          <p:cNvSpPr txBox="1">
            <a:spLocks/>
          </p:cNvSpPr>
          <p:nvPr userDrawn="1"/>
        </p:nvSpPr>
        <p:spPr>
          <a:xfrm>
            <a:off x="13370189" y="4745159"/>
            <a:ext cx="11723688" cy="879783"/>
          </a:xfrm>
          <a:prstGeom prst="rect">
            <a:avLst/>
          </a:prstGeom>
          <a:noFill/>
        </p:spPr>
        <p:txBody>
          <a:bodyPr lIns="106675" tIns="106675" rIns="106675" bIns="106675"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317"/>
              <a:t>(click to edit)  MATERIALS &amp; METHODS</a:t>
            </a:r>
            <a:endParaRPr lang="en-US" sz="4317" dirty="0"/>
          </a:p>
        </p:txBody>
      </p:sp>
      <p:sp>
        <p:nvSpPr>
          <p:cNvPr id="14" name="Text Placeholder 3">
            <a:extLst>
              <a:ext uri="{FF2B5EF4-FFF2-40B4-BE49-F238E27FC236}">
                <a16:creationId xmlns:a16="http://schemas.microsoft.com/office/drawing/2014/main" id="{48B0F29A-1496-164F-B7A8-A71F3831EAD6}"/>
              </a:ext>
            </a:extLst>
          </p:cNvPr>
          <p:cNvSpPr txBox="1">
            <a:spLocks/>
          </p:cNvSpPr>
          <p:nvPr userDrawn="1"/>
        </p:nvSpPr>
        <p:spPr>
          <a:xfrm>
            <a:off x="26116234" y="5581171"/>
            <a:ext cx="11723686" cy="987488"/>
          </a:xfrm>
          <a:prstGeom prst="rect">
            <a:avLst/>
          </a:prstGeom>
        </p:spPr>
        <p:txBody>
          <a:bodyPr wrap="square" lIns="266687" tIns="266687" rIns="266687" bIns="266687">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2917"/>
              <a:t>Type in or paste your text here</a:t>
            </a:r>
            <a:endParaRPr lang="en-US" sz="2917" dirty="0"/>
          </a:p>
        </p:txBody>
      </p:sp>
      <p:sp>
        <p:nvSpPr>
          <p:cNvPr id="15" name="Text Placeholder 5">
            <a:extLst>
              <a:ext uri="{FF2B5EF4-FFF2-40B4-BE49-F238E27FC236}">
                <a16:creationId xmlns:a16="http://schemas.microsoft.com/office/drawing/2014/main" id="{F8EF562C-EBD7-054A-A2AC-2878C2B07911}"/>
              </a:ext>
            </a:extLst>
          </p:cNvPr>
          <p:cNvSpPr txBox="1">
            <a:spLocks/>
          </p:cNvSpPr>
          <p:nvPr userDrawn="1"/>
        </p:nvSpPr>
        <p:spPr>
          <a:xfrm>
            <a:off x="26106971" y="4745159"/>
            <a:ext cx="11734800" cy="879783"/>
          </a:xfrm>
          <a:prstGeom prst="rect">
            <a:avLst/>
          </a:prstGeom>
          <a:noFill/>
        </p:spPr>
        <p:txBody>
          <a:bodyPr lIns="106675" tIns="106675" rIns="106675" bIns="106675"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317"/>
              <a:t>(click to edit)  RESULTS</a:t>
            </a:r>
            <a:endParaRPr lang="en-US" sz="4317" dirty="0"/>
          </a:p>
        </p:txBody>
      </p:sp>
      <p:sp>
        <p:nvSpPr>
          <p:cNvPr id="16" name="Text Placeholder 5">
            <a:extLst>
              <a:ext uri="{FF2B5EF4-FFF2-40B4-BE49-F238E27FC236}">
                <a16:creationId xmlns:a16="http://schemas.microsoft.com/office/drawing/2014/main" id="{6EBFD6E6-D930-EE40-8FC7-D76AF1D0E745}"/>
              </a:ext>
            </a:extLst>
          </p:cNvPr>
          <p:cNvSpPr txBox="1">
            <a:spLocks/>
          </p:cNvSpPr>
          <p:nvPr userDrawn="1"/>
        </p:nvSpPr>
        <p:spPr>
          <a:xfrm>
            <a:off x="38955341" y="4745159"/>
            <a:ext cx="11721521" cy="879783"/>
          </a:xfrm>
          <a:prstGeom prst="rect">
            <a:avLst/>
          </a:prstGeom>
          <a:noFill/>
        </p:spPr>
        <p:txBody>
          <a:bodyPr wrap="square" lIns="106675" tIns="106675" rIns="106675" bIns="106675"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317"/>
              <a:t>(click to edit)  CONCLUSIONS</a:t>
            </a:r>
            <a:endParaRPr lang="en-US" sz="4317" dirty="0"/>
          </a:p>
        </p:txBody>
      </p:sp>
      <p:sp>
        <p:nvSpPr>
          <p:cNvPr id="17" name="Text Placeholder 3">
            <a:extLst>
              <a:ext uri="{FF2B5EF4-FFF2-40B4-BE49-F238E27FC236}">
                <a16:creationId xmlns:a16="http://schemas.microsoft.com/office/drawing/2014/main" id="{802A46EB-776F-BF46-A88D-CF9AB67DA71E}"/>
              </a:ext>
            </a:extLst>
          </p:cNvPr>
          <p:cNvSpPr txBox="1">
            <a:spLocks/>
          </p:cNvSpPr>
          <p:nvPr userDrawn="1"/>
        </p:nvSpPr>
        <p:spPr>
          <a:xfrm>
            <a:off x="38955341" y="5581171"/>
            <a:ext cx="11721521" cy="987488"/>
          </a:xfrm>
          <a:prstGeom prst="rect">
            <a:avLst/>
          </a:prstGeom>
        </p:spPr>
        <p:txBody>
          <a:bodyPr wrap="square" lIns="266687" tIns="266687" rIns="266687" bIns="266687">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2917"/>
              <a:t>Type in or paste your text here</a:t>
            </a:r>
            <a:endParaRPr lang="en-US" sz="2917" dirty="0"/>
          </a:p>
        </p:txBody>
      </p:sp>
      <p:sp>
        <p:nvSpPr>
          <p:cNvPr id="18" name="Text Placeholder 5">
            <a:extLst>
              <a:ext uri="{FF2B5EF4-FFF2-40B4-BE49-F238E27FC236}">
                <a16:creationId xmlns:a16="http://schemas.microsoft.com/office/drawing/2014/main" id="{25460E65-74E6-8846-A727-BB6BBAD071AE}"/>
              </a:ext>
            </a:extLst>
          </p:cNvPr>
          <p:cNvSpPr txBox="1">
            <a:spLocks/>
          </p:cNvSpPr>
          <p:nvPr userDrawn="1"/>
        </p:nvSpPr>
        <p:spPr>
          <a:xfrm>
            <a:off x="38955341" y="12378649"/>
            <a:ext cx="11721521" cy="879783"/>
          </a:xfrm>
          <a:prstGeom prst="rect">
            <a:avLst/>
          </a:prstGeom>
          <a:noFill/>
        </p:spPr>
        <p:txBody>
          <a:bodyPr wrap="square" lIns="106675" tIns="106675" rIns="106675" bIns="106675"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317"/>
              <a:t>(click to edit)  REFERENCES</a:t>
            </a:r>
            <a:endParaRPr lang="en-US" sz="4317" dirty="0"/>
          </a:p>
        </p:txBody>
      </p:sp>
      <p:sp>
        <p:nvSpPr>
          <p:cNvPr id="19" name="Text Placeholder 3">
            <a:extLst>
              <a:ext uri="{FF2B5EF4-FFF2-40B4-BE49-F238E27FC236}">
                <a16:creationId xmlns:a16="http://schemas.microsoft.com/office/drawing/2014/main" id="{4F37FE17-0EC4-9F4C-9A7E-25D1C6169A89}"/>
              </a:ext>
            </a:extLst>
          </p:cNvPr>
          <p:cNvSpPr txBox="1">
            <a:spLocks/>
          </p:cNvSpPr>
          <p:nvPr userDrawn="1"/>
        </p:nvSpPr>
        <p:spPr>
          <a:xfrm>
            <a:off x="38955341" y="13134977"/>
            <a:ext cx="11727392" cy="987488"/>
          </a:xfrm>
          <a:prstGeom prst="rect">
            <a:avLst/>
          </a:prstGeom>
        </p:spPr>
        <p:txBody>
          <a:bodyPr wrap="square" lIns="266687" tIns="266687" rIns="266687" bIns="266687">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2917"/>
              <a:t>Type in or paste your text here</a:t>
            </a:r>
            <a:endParaRPr lang="en-US" sz="2917" dirty="0"/>
          </a:p>
        </p:txBody>
      </p:sp>
      <p:sp>
        <p:nvSpPr>
          <p:cNvPr id="20" name="Text Placeholder 5">
            <a:extLst>
              <a:ext uri="{FF2B5EF4-FFF2-40B4-BE49-F238E27FC236}">
                <a16:creationId xmlns:a16="http://schemas.microsoft.com/office/drawing/2014/main" id="{99AB85CB-8CCD-D64F-BB54-7D62FBC4C219}"/>
              </a:ext>
            </a:extLst>
          </p:cNvPr>
          <p:cNvSpPr txBox="1">
            <a:spLocks/>
          </p:cNvSpPr>
          <p:nvPr userDrawn="1"/>
        </p:nvSpPr>
        <p:spPr>
          <a:xfrm>
            <a:off x="38955341" y="22359479"/>
            <a:ext cx="11721521" cy="879783"/>
          </a:xfrm>
          <a:prstGeom prst="rect">
            <a:avLst/>
          </a:prstGeom>
          <a:noFill/>
        </p:spPr>
        <p:txBody>
          <a:bodyPr wrap="square" lIns="106675" tIns="106675" rIns="106675" bIns="106675"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317"/>
              <a:t>(click to edit)  ACKNOWLEDGEMENTS or  CONTACT</a:t>
            </a:r>
            <a:endParaRPr lang="en-US" sz="4317" dirty="0"/>
          </a:p>
        </p:txBody>
      </p:sp>
      <p:sp>
        <p:nvSpPr>
          <p:cNvPr id="21" name="Text Placeholder 3">
            <a:extLst>
              <a:ext uri="{FF2B5EF4-FFF2-40B4-BE49-F238E27FC236}">
                <a16:creationId xmlns:a16="http://schemas.microsoft.com/office/drawing/2014/main" id="{13FCCE08-C822-FD48-95EB-FFA5C8601F56}"/>
              </a:ext>
            </a:extLst>
          </p:cNvPr>
          <p:cNvSpPr txBox="1">
            <a:spLocks/>
          </p:cNvSpPr>
          <p:nvPr userDrawn="1"/>
        </p:nvSpPr>
        <p:spPr>
          <a:xfrm>
            <a:off x="38955341" y="23129265"/>
            <a:ext cx="11727392" cy="987488"/>
          </a:xfrm>
          <a:prstGeom prst="rect">
            <a:avLst/>
          </a:prstGeom>
        </p:spPr>
        <p:txBody>
          <a:bodyPr wrap="square" lIns="266687" tIns="266687" rIns="266687" bIns="266687">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2917"/>
              <a:t>Type in or paste your text here</a:t>
            </a:r>
            <a:endParaRPr lang="en-US" sz="2917" dirty="0"/>
          </a:p>
        </p:txBody>
      </p:sp>
      <p:sp>
        <p:nvSpPr>
          <p:cNvPr id="22" name="Text Placeholder 3">
            <a:extLst>
              <a:ext uri="{FF2B5EF4-FFF2-40B4-BE49-F238E27FC236}">
                <a16:creationId xmlns:a16="http://schemas.microsoft.com/office/drawing/2014/main" id="{84E05100-FF55-554B-9C62-0172D9F4627E}"/>
              </a:ext>
            </a:extLst>
          </p:cNvPr>
          <p:cNvSpPr txBox="1">
            <a:spLocks/>
          </p:cNvSpPr>
          <p:nvPr userDrawn="1"/>
        </p:nvSpPr>
        <p:spPr>
          <a:xfrm>
            <a:off x="536287" y="13082608"/>
            <a:ext cx="11732949" cy="987488"/>
          </a:xfrm>
          <a:prstGeom prst="rect">
            <a:avLst/>
          </a:prstGeom>
        </p:spPr>
        <p:txBody>
          <a:bodyPr wrap="square" lIns="266687" tIns="266687" rIns="266687" bIns="266687">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2917"/>
              <a:t>Type in or paste your text here</a:t>
            </a:r>
            <a:endParaRPr lang="en-US" sz="2917" dirty="0"/>
          </a:p>
        </p:txBody>
      </p:sp>
      <p:sp>
        <p:nvSpPr>
          <p:cNvPr id="23" name="Text Placeholder 76">
            <a:extLst>
              <a:ext uri="{FF2B5EF4-FFF2-40B4-BE49-F238E27FC236}">
                <a16:creationId xmlns:a16="http://schemas.microsoft.com/office/drawing/2014/main" id="{0F455A0D-C545-4747-8E3B-634B87BC0696}"/>
              </a:ext>
            </a:extLst>
          </p:cNvPr>
          <p:cNvSpPr txBox="1">
            <a:spLocks/>
          </p:cNvSpPr>
          <p:nvPr userDrawn="1"/>
        </p:nvSpPr>
        <p:spPr>
          <a:xfrm>
            <a:off x="6921359" y="2736926"/>
            <a:ext cx="37332129" cy="1120140"/>
          </a:xfrm>
          <a:prstGeom prst="rect">
            <a:avLst/>
          </a:prstGeom>
        </p:spPr>
        <p:txBody>
          <a:bodyPr>
            <a:normAutofit/>
          </a:bodyPr>
          <a:lstStyle>
            <a:lvl1pPr marL="0" indent="0" algn="ctr" defTabSz="4388900" rtl="0" eaLnBrk="1" latinLnBrk="0" hangingPunct="1">
              <a:spcBef>
                <a:spcPct val="20000"/>
              </a:spcBef>
              <a:buFontTx/>
              <a:buNone/>
              <a:defRPr sz="5400" kern="1200">
                <a:solidFill>
                  <a:schemeClr val="bg1"/>
                </a:solidFill>
                <a:latin typeface="+mj-lt"/>
                <a:ea typeface="+mn-ea"/>
                <a:cs typeface="+mn-cs"/>
              </a:defRPr>
            </a:lvl1pPr>
            <a:lvl2pPr marL="3565982" indent="-1371531" algn="l" defTabSz="4388900" rtl="0" eaLnBrk="1" latinLnBrk="0" hangingPunct="1">
              <a:spcBef>
                <a:spcPct val="20000"/>
              </a:spcBef>
              <a:buFontTx/>
              <a:buNone/>
              <a:defRPr sz="7200" kern="1200">
                <a:solidFill>
                  <a:schemeClr val="tx1"/>
                </a:solidFill>
                <a:latin typeface="+mn-lt"/>
                <a:ea typeface="+mn-ea"/>
                <a:cs typeface="+mn-cs"/>
              </a:defRPr>
            </a:lvl2pPr>
            <a:lvl3pPr marL="5486126" indent="-1097226" algn="l" defTabSz="4388900" rtl="0" eaLnBrk="1" latinLnBrk="0" hangingPunct="1">
              <a:spcBef>
                <a:spcPct val="20000"/>
              </a:spcBef>
              <a:buFontTx/>
              <a:buNone/>
              <a:defRPr sz="7200" kern="1200">
                <a:solidFill>
                  <a:schemeClr val="tx1"/>
                </a:solidFill>
                <a:latin typeface="+mn-lt"/>
                <a:ea typeface="+mn-ea"/>
                <a:cs typeface="+mn-cs"/>
              </a:defRPr>
            </a:lvl3pPr>
            <a:lvl4pPr marL="7680577" indent="-1097226" algn="l" defTabSz="4388900" rtl="0" eaLnBrk="1" latinLnBrk="0" hangingPunct="1">
              <a:spcBef>
                <a:spcPct val="20000"/>
              </a:spcBef>
              <a:buFontTx/>
              <a:buNone/>
              <a:defRPr sz="7200" kern="1200">
                <a:solidFill>
                  <a:schemeClr val="tx1"/>
                </a:solidFill>
                <a:latin typeface="+mn-lt"/>
                <a:ea typeface="+mn-ea"/>
                <a:cs typeface="+mn-cs"/>
              </a:defRPr>
            </a:lvl4pPr>
            <a:lvl5pPr marL="9875026" indent="-1097226" algn="l" defTabSz="4388900" rtl="0" eaLnBrk="1" latinLnBrk="0" hangingPunct="1">
              <a:spcBef>
                <a:spcPct val="20000"/>
              </a:spcBef>
              <a:buFontTx/>
              <a:buNone/>
              <a:defRPr sz="72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6300"/>
              <a:t>Click here to add affiliations</a:t>
            </a:r>
            <a:endParaRPr lang="en-US" sz="6300" dirty="0"/>
          </a:p>
        </p:txBody>
      </p:sp>
      <p:sp>
        <p:nvSpPr>
          <p:cNvPr id="24" name="Text Placeholder 76">
            <a:extLst>
              <a:ext uri="{FF2B5EF4-FFF2-40B4-BE49-F238E27FC236}">
                <a16:creationId xmlns:a16="http://schemas.microsoft.com/office/drawing/2014/main" id="{007FCA07-B2D2-8D4C-8FC8-0CA2ED81515C}"/>
              </a:ext>
            </a:extLst>
          </p:cNvPr>
          <p:cNvSpPr txBox="1">
            <a:spLocks/>
          </p:cNvSpPr>
          <p:nvPr userDrawn="1"/>
        </p:nvSpPr>
        <p:spPr>
          <a:xfrm>
            <a:off x="6921359" y="1616786"/>
            <a:ext cx="37332129" cy="1120140"/>
          </a:xfrm>
          <a:prstGeom prst="rect">
            <a:avLst/>
          </a:prstGeom>
        </p:spPr>
        <p:txBody>
          <a:bodyPr anchor="t" anchorCtr="1">
            <a:normAutofit fontScale="85000" lnSpcReduction="20000"/>
          </a:bodyPr>
          <a:lstStyle>
            <a:lvl1pPr marL="0" indent="0" algn="ctr" defTabSz="4388900" rtl="0" eaLnBrk="1" latinLnBrk="0" hangingPunct="1">
              <a:spcBef>
                <a:spcPct val="20000"/>
              </a:spcBef>
              <a:buFontTx/>
              <a:buNone/>
              <a:defRPr sz="8000" kern="1200">
                <a:solidFill>
                  <a:schemeClr val="bg1"/>
                </a:solidFill>
                <a:latin typeface="+mj-lt"/>
                <a:ea typeface="+mn-ea"/>
                <a:cs typeface="+mn-cs"/>
              </a:defRPr>
            </a:lvl1pPr>
            <a:lvl2pPr marL="3565982" indent="-1371531" algn="l" defTabSz="4388900" rtl="0" eaLnBrk="1" latinLnBrk="0" hangingPunct="1">
              <a:spcBef>
                <a:spcPct val="20000"/>
              </a:spcBef>
              <a:buFontTx/>
              <a:buNone/>
              <a:defRPr sz="7200" kern="1200">
                <a:solidFill>
                  <a:schemeClr val="tx1"/>
                </a:solidFill>
                <a:latin typeface="+mn-lt"/>
                <a:ea typeface="+mn-ea"/>
                <a:cs typeface="+mn-cs"/>
              </a:defRPr>
            </a:lvl2pPr>
            <a:lvl3pPr marL="5486126" indent="-1097226" algn="l" defTabSz="4388900" rtl="0" eaLnBrk="1" latinLnBrk="0" hangingPunct="1">
              <a:spcBef>
                <a:spcPct val="20000"/>
              </a:spcBef>
              <a:buFontTx/>
              <a:buNone/>
              <a:defRPr sz="7200" kern="1200">
                <a:solidFill>
                  <a:schemeClr val="tx1"/>
                </a:solidFill>
                <a:latin typeface="+mn-lt"/>
                <a:ea typeface="+mn-ea"/>
                <a:cs typeface="+mn-cs"/>
              </a:defRPr>
            </a:lvl3pPr>
            <a:lvl4pPr marL="7680577" indent="-1097226" algn="l" defTabSz="4388900" rtl="0" eaLnBrk="1" latinLnBrk="0" hangingPunct="1">
              <a:spcBef>
                <a:spcPct val="20000"/>
              </a:spcBef>
              <a:buFontTx/>
              <a:buNone/>
              <a:defRPr sz="7200" kern="1200">
                <a:solidFill>
                  <a:schemeClr val="tx1"/>
                </a:solidFill>
                <a:latin typeface="+mn-lt"/>
                <a:ea typeface="+mn-ea"/>
                <a:cs typeface="+mn-cs"/>
              </a:defRPr>
            </a:lvl4pPr>
            <a:lvl5pPr marL="9875026" indent="-1097226" algn="l" defTabSz="4388900" rtl="0" eaLnBrk="1" latinLnBrk="0" hangingPunct="1">
              <a:spcBef>
                <a:spcPct val="20000"/>
              </a:spcBef>
              <a:buFontTx/>
              <a:buNone/>
              <a:defRPr sz="72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9334"/>
              <a:t>Click here to add authors</a:t>
            </a:r>
            <a:endParaRPr lang="en-US" sz="9334" dirty="0"/>
          </a:p>
        </p:txBody>
      </p:sp>
      <p:sp>
        <p:nvSpPr>
          <p:cNvPr id="25" name="Text Placeholder 76">
            <a:extLst>
              <a:ext uri="{FF2B5EF4-FFF2-40B4-BE49-F238E27FC236}">
                <a16:creationId xmlns:a16="http://schemas.microsoft.com/office/drawing/2014/main" id="{7C518942-3AE3-994C-8E67-4A9277D25E95}"/>
              </a:ext>
            </a:extLst>
          </p:cNvPr>
          <p:cNvSpPr txBox="1">
            <a:spLocks/>
          </p:cNvSpPr>
          <p:nvPr userDrawn="1"/>
        </p:nvSpPr>
        <p:spPr>
          <a:xfrm>
            <a:off x="6921359" y="183559"/>
            <a:ext cx="37332129" cy="1433226"/>
          </a:xfrm>
          <a:prstGeom prst="rect">
            <a:avLst/>
          </a:prstGeom>
        </p:spPr>
        <p:txBody>
          <a:bodyPr anchor="t" anchorCtr="1">
            <a:normAutofit fontScale="92500" lnSpcReduction="20000"/>
          </a:bodyPr>
          <a:lstStyle>
            <a:lvl1pPr marL="0" indent="0" algn="ctr" defTabSz="4388900" rtl="0" eaLnBrk="1" latinLnBrk="0" hangingPunct="1">
              <a:spcBef>
                <a:spcPct val="20000"/>
              </a:spcBef>
              <a:buFontTx/>
              <a:buNone/>
              <a:defRPr sz="9600" b="1" kern="1200">
                <a:solidFill>
                  <a:schemeClr val="bg1"/>
                </a:solidFill>
                <a:latin typeface="+mj-lt"/>
                <a:ea typeface="+mn-ea"/>
                <a:cs typeface="+mn-cs"/>
              </a:defRPr>
            </a:lvl1pPr>
            <a:lvl2pPr marL="3565982" indent="-1371531" algn="l" defTabSz="4388900" rtl="0" eaLnBrk="1" latinLnBrk="0" hangingPunct="1">
              <a:spcBef>
                <a:spcPct val="20000"/>
              </a:spcBef>
              <a:buFontTx/>
              <a:buNone/>
              <a:defRPr sz="7200" kern="1200">
                <a:solidFill>
                  <a:schemeClr val="tx1"/>
                </a:solidFill>
                <a:latin typeface="+mn-lt"/>
                <a:ea typeface="+mn-ea"/>
                <a:cs typeface="+mn-cs"/>
              </a:defRPr>
            </a:lvl2pPr>
            <a:lvl3pPr marL="5486126" indent="-1097226" algn="l" defTabSz="4388900" rtl="0" eaLnBrk="1" latinLnBrk="0" hangingPunct="1">
              <a:spcBef>
                <a:spcPct val="20000"/>
              </a:spcBef>
              <a:buFontTx/>
              <a:buNone/>
              <a:defRPr sz="7200" kern="1200">
                <a:solidFill>
                  <a:schemeClr val="tx1"/>
                </a:solidFill>
                <a:latin typeface="+mn-lt"/>
                <a:ea typeface="+mn-ea"/>
                <a:cs typeface="+mn-cs"/>
              </a:defRPr>
            </a:lvl3pPr>
            <a:lvl4pPr marL="7680577" indent="-1097226" algn="l" defTabSz="4388900" rtl="0" eaLnBrk="1" latinLnBrk="0" hangingPunct="1">
              <a:spcBef>
                <a:spcPct val="20000"/>
              </a:spcBef>
              <a:buFontTx/>
              <a:buNone/>
              <a:defRPr sz="7200" kern="1200">
                <a:solidFill>
                  <a:schemeClr val="tx1"/>
                </a:solidFill>
                <a:latin typeface="+mn-lt"/>
                <a:ea typeface="+mn-ea"/>
                <a:cs typeface="+mn-cs"/>
              </a:defRPr>
            </a:lvl4pPr>
            <a:lvl5pPr marL="9875026" indent="-1097226" algn="l" defTabSz="4388900" rtl="0" eaLnBrk="1" latinLnBrk="0" hangingPunct="1">
              <a:spcBef>
                <a:spcPct val="20000"/>
              </a:spcBef>
              <a:buFontTx/>
              <a:buNone/>
              <a:defRPr sz="72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11200"/>
              <a:t>Click here to add title</a:t>
            </a:r>
            <a:endParaRPr lang="en-US" sz="11200" dirty="0"/>
          </a:p>
        </p:txBody>
      </p:sp>
    </p:spTree>
    <p:extLst>
      <p:ext uri="{BB962C8B-B14F-4D97-AF65-F5344CB8AC3E}">
        <p14:creationId xmlns:p14="http://schemas.microsoft.com/office/powerpoint/2010/main" val="717728416"/>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5120530" rtl="0" eaLnBrk="1" latinLnBrk="0" hangingPunct="1">
        <a:spcBef>
          <a:spcPct val="0"/>
        </a:spcBef>
        <a:buNone/>
        <a:defRPr sz="10267" kern="1200">
          <a:solidFill>
            <a:schemeClr val="bg1"/>
          </a:solidFill>
          <a:latin typeface="Trebuchet MS" pitchFamily="34" charset="0"/>
          <a:ea typeface="+mj-ea"/>
          <a:cs typeface="+mj-cs"/>
        </a:defRPr>
      </a:lvl1pPr>
    </p:titleStyle>
    <p:bodyStyle>
      <a:lvl1pPr marL="1920199" indent="-1920199" algn="l" defTabSz="5120530" rtl="0" eaLnBrk="1" latinLnBrk="0" hangingPunct="1">
        <a:spcBef>
          <a:spcPct val="20000"/>
        </a:spcBef>
        <a:buFont typeface="Arial" pitchFamily="34" charset="0"/>
        <a:buChar char="•"/>
        <a:defRPr sz="17967" kern="1200">
          <a:solidFill>
            <a:schemeClr val="tx1"/>
          </a:solidFill>
          <a:latin typeface="+mn-lt"/>
          <a:ea typeface="+mn-ea"/>
          <a:cs typeface="+mn-cs"/>
        </a:defRPr>
      </a:lvl1pPr>
      <a:lvl2pPr marL="4160431" indent="-1600165" algn="l" defTabSz="5120530" rtl="0" eaLnBrk="1" latinLnBrk="0" hangingPunct="1">
        <a:spcBef>
          <a:spcPct val="20000"/>
        </a:spcBef>
        <a:buFont typeface="Arial" pitchFamily="34" charset="0"/>
        <a:buChar char="–"/>
        <a:defRPr sz="15750" kern="1200">
          <a:solidFill>
            <a:schemeClr val="tx1"/>
          </a:solidFill>
          <a:latin typeface="+mn-lt"/>
          <a:ea typeface="+mn-ea"/>
          <a:cs typeface="+mn-cs"/>
        </a:defRPr>
      </a:lvl2pPr>
      <a:lvl3pPr marL="6400663" indent="-1280134" algn="l" defTabSz="5120530" rtl="0" eaLnBrk="1" latinLnBrk="0" hangingPunct="1">
        <a:spcBef>
          <a:spcPct val="20000"/>
        </a:spcBef>
        <a:buFont typeface="Arial" pitchFamily="34" charset="0"/>
        <a:buChar char="•"/>
        <a:defRPr sz="13534" kern="1200">
          <a:solidFill>
            <a:schemeClr val="tx1"/>
          </a:solidFill>
          <a:latin typeface="+mn-lt"/>
          <a:ea typeface="+mn-ea"/>
          <a:cs typeface="+mn-cs"/>
        </a:defRPr>
      </a:lvl3pPr>
      <a:lvl4pPr marL="8960929"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4pPr>
      <a:lvl5pPr marL="11521193"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5pPr>
      <a:lvl6pPr marL="14081459"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6pPr>
      <a:lvl7pPr marL="16641722"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7pPr>
      <a:lvl8pPr marL="19201988"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8pPr>
      <a:lvl9pPr marL="21762253"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9pPr>
    </p:bodyStyle>
    <p:otherStyle>
      <a:defPPr>
        <a:defRPr lang="en-US"/>
      </a:defPPr>
      <a:lvl1pPr marL="0" algn="l" defTabSz="5120530" rtl="0" eaLnBrk="1" latinLnBrk="0" hangingPunct="1">
        <a:defRPr sz="10034" kern="1200">
          <a:solidFill>
            <a:schemeClr val="tx1"/>
          </a:solidFill>
          <a:latin typeface="+mn-lt"/>
          <a:ea typeface="+mn-ea"/>
          <a:cs typeface="+mn-cs"/>
        </a:defRPr>
      </a:lvl1pPr>
      <a:lvl2pPr marL="2560266" algn="l" defTabSz="5120530" rtl="0" eaLnBrk="1" latinLnBrk="0" hangingPunct="1">
        <a:defRPr sz="10034" kern="1200">
          <a:solidFill>
            <a:schemeClr val="tx1"/>
          </a:solidFill>
          <a:latin typeface="+mn-lt"/>
          <a:ea typeface="+mn-ea"/>
          <a:cs typeface="+mn-cs"/>
        </a:defRPr>
      </a:lvl2pPr>
      <a:lvl3pPr marL="5120530" algn="l" defTabSz="5120530" rtl="0" eaLnBrk="1" latinLnBrk="0" hangingPunct="1">
        <a:defRPr sz="10034" kern="1200">
          <a:solidFill>
            <a:schemeClr val="tx1"/>
          </a:solidFill>
          <a:latin typeface="+mn-lt"/>
          <a:ea typeface="+mn-ea"/>
          <a:cs typeface="+mn-cs"/>
        </a:defRPr>
      </a:lvl3pPr>
      <a:lvl4pPr marL="7680796" algn="l" defTabSz="5120530" rtl="0" eaLnBrk="1" latinLnBrk="0" hangingPunct="1">
        <a:defRPr sz="10034" kern="1200">
          <a:solidFill>
            <a:schemeClr val="tx1"/>
          </a:solidFill>
          <a:latin typeface="+mn-lt"/>
          <a:ea typeface="+mn-ea"/>
          <a:cs typeface="+mn-cs"/>
        </a:defRPr>
      </a:lvl4pPr>
      <a:lvl5pPr marL="10241060" algn="l" defTabSz="5120530" rtl="0" eaLnBrk="1" latinLnBrk="0" hangingPunct="1">
        <a:defRPr sz="10034" kern="1200">
          <a:solidFill>
            <a:schemeClr val="tx1"/>
          </a:solidFill>
          <a:latin typeface="+mn-lt"/>
          <a:ea typeface="+mn-ea"/>
          <a:cs typeface="+mn-cs"/>
        </a:defRPr>
      </a:lvl5pPr>
      <a:lvl6pPr marL="12801326" algn="l" defTabSz="5120530" rtl="0" eaLnBrk="1" latinLnBrk="0" hangingPunct="1">
        <a:defRPr sz="10034" kern="1200">
          <a:solidFill>
            <a:schemeClr val="tx1"/>
          </a:solidFill>
          <a:latin typeface="+mn-lt"/>
          <a:ea typeface="+mn-ea"/>
          <a:cs typeface="+mn-cs"/>
        </a:defRPr>
      </a:lvl6pPr>
      <a:lvl7pPr marL="15361592" algn="l" defTabSz="5120530" rtl="0" eaLnBrk="1" latinLnBrk="0" hangingPunct="1">
        <a:defRPr sz="10034" kern="1200">
          <a:solidFill>
            <a:schemeClr val="tx1"/>
          </a:solidFill>
          <a:latin typeface="+mn-lt"/>
          <a:ea typeface="+mn-ea"/>
          <a:cs typeface="+mn-cs"/>
        </a:defRPr>
      </a:lvl7pPr>
      <a:lvl8pPr marL="17921856" algn="l" defTabSz="5120530" rtl="0" eaLnBrk="1" latinLnBrk="0" hangingPunct="1">
        <a:defRPr sz="10034" kern="1200">
          <a:solidFill>
            <a:schemeClr val="tx1"/>
          </a:solidFill>
          <a:latin typeface="+mn-lt"/>
          <a:ea typeface="+mn-ea"/>
          <a:cs typeface="+mn-cs"/>
        </a:defRPr>
      </a:lvl8pPr>
      <a:lvl9pPr marL="20482122" algn="l" defTabSz="5120530" rtl="0" eaLnBrk="1" latinLnBrk="0" hangingPunct="1">
        <a:defRPr sz="1003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E7D33CC5-D129-7141-8A3A-34F1086C9637}"/>
              </a:ext>
            </a:extLst>
          </p:cNvPr>
          <p:cNvSpPr/>
          <p:nvPr/>
        </p:nvSpPr>
        <p:spPr>
          <a:xfrm>
            <a:off x="13370188" y="4674763"/>
            <a:ext cx="24780613" cy="22018333"/>
          </a:xfrm>
          <a:prstGeom prst="rect">
            <a:avLst/>
          </a:prstGeom>
          <a:noFill/>
          <a:ln w="57150">
            <a:solidFill>
              <a:srgbClr val="53AA0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6680" tIns="53340" rIns="106680" bIns="53340" numCol="1" spcCol="0" rtlCol="0" fromWordArt="0" anchor="ctr" anchorCtr="0" forceAA="0" compatLnSpc="1">
            <a:prstTxWarp prst="textNoShape">
              <a:avLst/>
            </a:prstTxWarp>
            <a:noAutofit/>
          </a:bodyPr>
          <a:lstStyle/>
          <a:p>
            <a:pPr algn="ctr"/>
            <a:endParaRPr lang="es-CL" sz="10034"/>
          </a:p>
        </p:txBody>
      </p:sp>
      <p:sp>
        <p:nvSpPr>
          <p:cNvPr id="3" name="Text Placeholder 2">
            <a:extLst>
              <a:ext uri="{FF2B5EF4-FFF2-40B4-BE49-F238E27FC236}">
                <a16:creationId xmlns:a16="http://schemas.microsoft.com/office/drawing/2014/main" id="{BB9651DF-245B-DE47-A8E1-DE4F451C0B9E}"/>
              </a:ext>
            </a:extLst>
          </p:cNvPr>
          <p:cNvSpPr>
            <a:spLocks noGrp="1"/>
          </p:cNvSpPr>
          <p:nvPr>
            <p:ph type="body" sz="quarter" idx="11"/>
          </p:nvPr>
        </p:nvSpPr>
        <p:spPr>
          <a:xfrm>
            <a:off x="648753" y="4560629"/>
            <a:ext cx="11723688" cy="1107988"/>
          </a:xfrm>
          <a:solidFill>
            <a:srgbClr val="53AA08"/>
          </a:solidFill>
        </p:spPr>
        <p:txBody>
          <a:bodyPr/>
          <a:lstStyle/>
          <a:p>
            <a:r>
              <a:rPr lang="en-US" sz="6000" dirty="0">
                <a:solidFill>
                  <a:srgbClr val="83E2DE"/>
                </a:solidFill>
                <a:latin typeface="+mj-lt"/>
              </a:rPr>
              <a:t>RESUMEN</a:t>
            </a:r>
          </a:p>
        </p:txBody>
      </p:sp>
      <p:sp>
        <p:nvSpPr>
          <p:cNvPr id="9" name="Text Placeholder 8">
            <a:extLst>
              <a:ext uri="{FF2B5EF4-FFF2-40B4-BE49-F238E27FC236}">
                <a16:creationId xmlns:a16="http://schemas.microsoft.com/office/drawing/2014/main" id="{027FBB48-301F-E54B-9C0F-B0AF4F8F13C3}"/>
              </a:ext>
            </a:extLst>
          </p:cNvPr>
          <p:cNvSpPr>
            <a:spLocks noGrp="1"/>
          </p:cNvSpPr>
          <p:nvPr>
            <p:ph type="body" sz="quarter" idx="25"/>
          </p:nvPr>
        </p:nvSpPr>
        <p:spPr>
          <a:xfrm>
            <a:off x="38955341" y="4575637"/>
            <a:ext cx="11721521" cy="1107988"/>
          </a:xfrm>
          <a:solidFill>
            <a:srgbClr val="53AA08"/>
          </a:solidFill>
        </p:spPr>
        <p:txBody>
          <a:bodyPr wrap="square" lIns="91436" tIns="91436" rIns="91436" bIns="91436" anchor="ctr" anchorCtr="0">
            <a:spAutoFit/>
          </a:bodyPr>
          <a:lstStyle/>
          <a:p>
            <a:r>
              <a:rPr lang="en-US" sz="6000" dirty="0">
                <a:solidFill>
                  <a:srgbClr val="83E2DE"/>
                </a:solidFill>
              </a:rPr>
              <a:t>CONCLUSIONES</a:t>
            </a:r>
          </a:p>
        </p:txBody>
      </p:sp>
      <p:sp>
        <p:nvSpPr>
          <p:cNvPr id="10" name="Text Placeholder 9">
            <a:extLst>
              <a:ext uri="{FF2B5EF4-FFF2-40B4-BE49-F238E27FC236}">
                <a16:creationId xmlns:a16="http://schemas.microsoft.com/office/drawing/2014/main" id="{A84428BB-306F-7648-8365-865D8442AB50}"/>
              </a:ext>
            </a:extLst>
          </p:cNvPr>
          <p:cNvSpPr>
            <a:spLocks noGrp="1"/>
          </p:cNvSpPr>
          <p:nvPr>
            <p:ph type="body" sz="quarter" idx="26"/>
          </p:nvPr>
        </p:nvSpPr>
        <p:spPr>
          <a:xfrm>
            <a:off x="38955341" y="5866846"/>
            <a:ext cx="11693594" cy="6272464"/>
          </a:xfrm>
          <a:ln w="57150">
            <a:solidFill>
              <a:srgbClr val="53AA08"/>
            </a:solidFill>
          </a:ln>
        </p:spPr>
        <p:txBody>
          <a:bodyPr/>
          <a:lstStyle/>
          <a:p>
            <a:r>
              <a:rPr lang="en-US" sz="3200" dirty="0">
                <a:solidFill>
                  <a:srgbClr val="0070C0"/>
                </a:solidFill>
                <a:latin typeface="+mn-lt"/>
              </a:rPr>
              <a:t>﻿</a:t>
            </a:r>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p:txBody>
      </p:sp>
      <p:sp>
        <p:nvSpPr>
          <p:cNvPr id="11" name="Text Placeholder 10">
            <a:extLst>
              <a:ext uri="{FF2B5EF4-FFF2-40B4-BE49-F238E27FC236}">
                <a16:creationId xmlns:a16="http://schemas.microsoft.com/office/drawing/2014/main" id="{38D54E99-CD09-EA42-AB77-4AB0DEE80F55}"/>
              </a:ext>
            </a:extLst>
          </p:cNvPr>
          <p:cNvSpPr>
            <a:spLocks noGrp="1"/>
          </p:cNvSpPr>
          <p:nvPr>
            <p:ph type="body" sz="quarter" idx="27"/>
          </p:nvPr>
        </p:nvSpPr>
        <p:spPr>
          <a:xfrm>
            <a:off x="38955341" y="12322532"/>
            <a:ext cx="11721521" cy="1107988"/>
          </a:xfrm>
          <a:solidFill>
            <a:srgbClr val="53AA08"/>
          </a:solidFill>
        </p:spPr>
        <p:txBody>
          <a:bodyPr/>
          <a:lstStyle/>
          <a:p>
            <a:r>
              <a:rPr lang="en-US" sz="6000" dirty="0">
                <a:solidFill>
                  <a:srgbClr val="83E2DE"/>
                </a:solidFill>
              </a:rPr>
              <a:t>REFERENCIAS</a:t>
            </a:r>
          </a:p>
        </p:txBody>
      </p:sp>
      <p:sp>
        <p:nvSpPr>
          <p:cNvPr id="13" name="Text Placeholder 12">
            <a:extLst>
              <a:ext uri="{FF2B5EF4-FFF2-40B4-BE49-F238E27FC236}">
                <a16:creationId xmlns:a16="http://schemas.microsoft.com/office/drawing/2014/main" id="{43E79531-0049-6141-B5CA-58A1EF687D2C}"/>
              </a:ext>
            </a:extLst>
          </p:cNvPr>
          <p:cNvSpPr>
            <a:spLocks noGrp="1"/>
          </p:cNvSpPr>
          <p:nvPr>
            <p:ph type="body" sz="quarter" idx="29"/>
          </p:nvPr>
        </p:nvSpPr>
        <p:spPr>
          <a:xfrm>
            <a:off x="38955341" y="20717889"/>
            <a:ext cx="11721521" cy="1107988"/>
          </a:xfrm>
          <a:solidFill>
            <a:srgbClr val="53AA08"/>
          </a:solidFill>
        </p:spPr>
        <p:txBody>
          <a:bodyPr wrap="square" lIns="91436" tIns="91436" rIns="91436" bIns="91436" anchor="ctr" anchorCtr="0">
            <a:spAutoFit/>
          </a:bodyPr>
          <a:lstStyle/>
          <a:p>
            <a:r>
              <a:rPr lang="en-US" sz="6000" dirty="0">
                <a:solidFill>
                  <a:srgbClr val="83E2DE"/>
                </a:solidFill>
              </a:rPr>
              <a:t>AGRADECIMIENTOS Y LOGOS</a:t>
            </a:r>
          </a:p>
        </p:txBody>
      </p:sp>
      <p:sp>
        <p:nvSpPr>
          <p:cNvPr id="26" name="Text Placeholder 2">
            <a:extLst>
              <a:ext uri="{FF2B5EF4-FFF2-40B4-BE49-F238E27FC236}">
                <a16:creationId xmlns:a16="http://schemas.microsoft.com/office/drawing/2014/main" id="{4CEF52D3-2280-5A49-80CF-458F1B2BD14C}"/>
              </a:ext>
            </a:extLst>
          </p:cNvPr>
          <p:cNvSpPr txBox="1">
            <a:spLocks/>
          </p:cNvSpPr>
          <p:nvPr/>
        </p:nvSpPr>
        <p:spPr>
          <a:xfrm>
            <a:off x="13370188" y="5117813"/>
            <a:ext cx="24780613" cy="1138763"/>
          </a:xfrm>
          <a:prstGeom prst="rect">
            <a:avLst/>
          </a:prstGeom>
          <a:solidFill>
            <a:srgbClr val="53AA08"/>
          </a:solidFill>
        </p:spPr>
        <p:txBody>
          <a:bodyPr wrap="square" lIns="106675" tIns="106675" rIns="106675" bIns="106675"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lgn="ctr"/>
            <a:r>
              <a:rPr lang="en-US" sz="6000" dirty="0">
                <a:solidFill>
                  <a:srgbClr val="83E2DE"/>
                </a:solidFill>
                <a:latin typeface="+mj-lt"/>
              </a:rPr>
              <a:t>DESCRIPCIÓN DEL PROYECTO</a:t>
            </a:r>
          </a:p>
        </p:txBody>
      </p:sp>
      <p:sp>
        <p:nvSpPr>
          <p:cNvPr id="41" name="Text Placeholder 3">
            <a:extLst>
              <a:ext uri="{FF2B5EF4-FFF2-40B4-BE49-F238E27FC236}">
                <a16:creationId xmlns:a16="http://schemas.microsoft.com/office/drawing/2014/main" id="{033386FC-898A-4B46-8CC4-EA60126E9A6D}"/>
              </a:ext>
            </a:extLst>
          </p:cNvPr>
          <p:cNvSpPr txBox="1">
            <a:spLocks/>
          </p:cNvSpPr>
          <p:nvPr/>
        </p:nvSpPr>
        <p:spPr>
          <a:xfrm>
            <a:off x="647828" y="13247126"/>
            <a:ext cx="11725539" cy="1107988"/>
          </a:xfrm>
          <a:prstGeom prst="rect">
            <a:avLst/>
          </a:prstGeom>
          <a:solidFill>
            <a:srgbClr val="53AA08"/>
          </a:solidFill>
        </p:spPr>
        <p:txBody>
          <a:bodyPr wrap="square" lIns="91436" tIns="91436" rIns="91436" bIns="91436" anchor="ctr" anchorCtr="0">
            <a:spAutoFit/>
          </a:bodyPr>
          <a:lstStyle>
            <a:lvl1pPr marL="0" indent="0" algn="l" defTabSz="5120530" rtl="0" eaLnBrk="1" latinLnBrk="0" hangingPunct="1">
              <a:spcBef>
                <a:spcPct val="20000"/>
              </a:spcBef>
              <a:buClr>
                <a:schemeClr val="accent1"/>
              </a:buClr>
              <a:buSzPct val="100000"/>
              <a:buFont typeface="Wingdings" pitchFamily="2" charset="2"/>
              <a:buNone/>
              <a:defRPr sz="4317" b="1" u="sng" kern="1200" baseline="0">
                <a:solidFill>
                  <a:schemeClr val="accent1"/>
                </a:solidFill>
                <a:latin typeface="+mn-lt"/>
                <a:ea typeface="+mn-ea"/>
                <a:cs typeface="+mn-cs"/>
              </a:defRPr>
            </a:lvl1pPr>
            <a:lvl2pPr marL="4160431" indent="-1600165" algn="l" defTabSz="5120530" rtl="0" eaLnBrk="1" latinLnBrk="0" hangingPunct="1">
              <a:spcBef>
                <a:spcPct val="20000"/>
              </a:spcBef>
              <a:buFont typeface="Arial" pitchFamily="34" charset="0"/>
              <a:buChar char="–"/>
              <a:defRPr sz="15750" kern="1200">
                <a:solidFill>
                  <a:schemeClr val="tx1"/>
                </a:solidFill>
                <a:latin typeface="+mn-lt"/>
                <a:ea typeface="+mn-ea"/>
                <a:cs typeface="+mn-cs"/>
              </a:defRPr>
            </a:lvl2pPr>
            <a:lvl3pPr marL="6400663" indent="-1280134" algn="l" defTabSz="5120530" rtl="0" eaLnBrk="1" latinLnBrk="0" hangingPunct="1">
              <a:spcBef>
                <a:spcPct val="20000"/>
              </a:spcBef>
              <a:buFont typeface="Arial" pitchFamily="34" charset="0"/>
              <a:buChar char="•"/>
              <a:defRPr sz="13534" kern="1200">
                <a:solidFill>
                  <a:schemeClr val="tx1"/>
                </a:solidFill>
                <a:latin typeface="+mn-lt"/>
                <a:ea typeface="+mn-ea"/>
                <a:cs typeface="+mn-cs"/>
              </a:defRPr>
            </a:lvl3pPr>
            <a:lvl4pPr marL="8960929"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4pPr>
            <a:lvl5pPr marL="11521193"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5pPr>
            <a:lvl6pPr marL="14081459"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6pPr>
            <a:lvl7pPr marL="16641722"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7pPr>
            <a:lvl8pPr marL="19201988"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8pPr>
            <a:lvl9pPr marL="21762253"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9pPr>
          </a:lstStyle>
          <a:p>
            <a:r>
              <a:rPr lang="en-US" sz="6000" dirty="0">
                <a:solidFill>
                  <a:srgbClr val="83E2DE"/>
                </a:solidFill>
                <a:latin typeface="+mj-lt"/>
              </a:rPr>
              <a:t>INTRODUCCIÓN</a:t>
            </a:r>
          </a:p>
        </p:txBody>
      </p:sp>
      <p:sp>
        <p:nvSpPr>
          <p:cNvPr id="215" name="CuadroTexto 214">
            <a:extLst>
              <a:ext uri="{FF2B5EF4-FFF2-40B4-BE49-F238E27FC236}">
                <a16:creationId xmlns:a16="http://schemas.microsoft.com/office/drawing/2014/main" id="{43093E27-901E-B04D-A7EB-B37EDD45B282}"/>
              </a:ext>
            </a:extLst>
          </p:cNvPr>
          <p:cNvSpPr txBox="1"/>
          <p:nvPr/>
        </p:nvSpPr>
        <p:spPr>
          <a:xfrm>
            <a:off x="23714130" y="13049680"/>
            <a:ext cx="559769" cy="477054"/>
          </a:xfrm>
          <a:prstGeom prst="rect">
            <a:avLst/>
          </a:prstGeom>
          <a:noFill/>
        </p:spPr>
        <p:txBody>
          <a:bodyPr wrap="none" rtlCol="0">
            <a:spAutoFit/>
          </a:bodyPr>
          <a:lstStyle/>
          <a:p>
            <a:r>
              <a:rPr lang="es-CL" sz="2500" dirty="0">
                <a:solidFill>
                  <a:srgbClr val="0070C0"/>
                </a:solidFill>
                <a:latin typeface="Times New Roman" panose="02020603050405020304" pitchFamily="18" charset="0"/>
                <a:cs typeface="Times New Roman" panose="02020603050405020304" pitchFamily="18" charset="0"/>
              </a:rPr>
              <a:t>[3]</a:t>
            </a:r>
          </a:p>
        </p:txBody>
      </p:sp>
      <p:pic>
        <p:nvPicPr>
          <p:cNvPr id="1026" name="Picture 2">
            <a:extLst>
              <a:ext uri="{FF2B5EF4-FFF2-40B4-BE49-F238E27FC236}">
                <a16:creationId xmlns:a16="http://schemas.microsoft.com/office/drawing/2014/main" id="{023BD47F-C862-403B-964D-330D0C453D2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449" b="63182"/>
          <a:stretch/>
        </p:blipFill>
        <p:spPr bwMode="auto">
          <a:xfrm>
            <a:off x="8335" y="22937"/>
            <a:ext cx="13217197" cy="4115713"/>
          </a:xfrm>
          <a:prstGeom prst="rect">
            <a:avLst/>
          </a:prstGeom>
          <a:noFill/>
          <a:extLst>
            <a:ext uri="{909E8E84-426E-40DD-AFC4-6F175D3DCCD1}">
              <a14:hiddenFill xmlns:a14="http://schemas.microsoft.com/office/drawing/2010/main">
                <a:solidFill>
                  <a:srgbClr val="FFFFFF"/>
                </a:solidFill>
              </a14:hiddenFill>
            </a:ext>
          </a:extLst>
        </p:spPr>
      </p:pic>
      <p:sp>
        <p:nvSpPr>
          <p:cNvPr id="207" name="Rectángulo 206">
            <a:extLst>
              <a:ext uri="{FF2B5EF4-FFF2-40B4-BE49-F238E27FC236}">
                <a16:creationId xmlns:a16="http://schemas.microsoft.com/office/drawing/2014/main" id="{F0578630-6B02-41D9-99A7-5038111290F7}"/>
              </a:ext>
            </a:extLst>
          </p:cNvPr>
          <p:cNvSpPr/>
          <p:nvPr/>
        </p:nvSpPr>
        <p:spPr>
          <a:xfrm>
            <a:off x="46964246" y="174133"/>
            <a:ext cx="3971211" cy="3546456"/>
          </a:xfrm>
          <a:prstGeom prst="rect">
            <a:avLst/>
          </a:prstGeom>
          <a:ln>
            <a:solidFill>
              <a:srgbClr val="53AA08"/>
            </a:solidFill>
          </a:ln>
        </p:spPr>
        <p:style>
          <a:lnRef idx="2">
            <a:schemeClr val="dk1"/>
          </a:lnRef>
          <a:fillRef idx="1">
            <a:schemeClr val="lt1"/>
          </a:fillRef>
          <a:effectRef idx="0">
            <a:schemeClr val="dk1"/>
          </a:effectRef>
          <a:fontRef idx="minor">
            <a:schemeClr val="dk1"/>
          </a:fontRef>
        </p:style>
        <p:txBody>
          <a:bodyPr rtlCol="0" anchor="ctr"/>
          <a:lstStyle/>
          <a:p>
            <a:pPr algn="ctr"/>
            <a:r>
              <a:rPr lang="es-CO" sz="14000" dirty="0"/>
              <a:t>02</a:t>
            </a:r>
          </a:p>
          <a:p>
            <a:pPr algn="ctr"/>
            <a:r>
              <a:rPr lang="es-CO" sz="2800" dirty="0"/>
              <a:t>Código asignado</a:t>
            </a:r>
            <a:endParaRPr lang="es-ES" sz="2800" dirty="0"/>
          </a:p>
        </p:txBody>
      </p:sp>
      <p:sp>
        <p:nvSpPr>
          <p:cNvPr id="209" name="Text Box 14">
            <a:extLst>
              <a:ext uri="{FF2B5EF4-FFF2-40B4-BE49-F238E27FC236}">
                <a16:creationId xmlns:a16="http://schemas.microsoft.com/office/drawing/2014/main" id="{10949F41-F674-4299-9BC8-1441ED6BC9FA}"/>
              </a:ext>
            </a:extLst>
          </p:cNvPr>
          <p:cNvSpPr txBox="1">
            <a:spLocks noChangeArrowheads="1"/>
          </p:cNvSpPr>
          <p:nvPr/>
        </p:nvSpPr>
        <p:spPr bwMode="auto">
          <a:xfrm>
            <a:off x="11674974" y="1808912"/>
            <a:ext cx="28330026" cy="2761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270304" tIns="270304" rIns="270304" bIns="270304" anchor="ctr">
            <a:spAutoFit/>
          </a:bodyPr>
          <a:lstStyle>
            <a:lvl1pPr eaLnBrk="0" hangingPunct="0">
              <a:defRPr sz="2800">
                <a:solidFill>
                  <a:schemeClr val="tx1"/>
                </a:solidFill>
                <a:latin typeface="Helvetica" panose="020B0604020202020204" pitchFamily="34" charset="0"/>
                <a:ea typeface="MS PGothic" panose="020B0600070205080204" pitchFamily="34" charset="-128"/>
              </a:defRPr>
            </a:lvl1pPr>
            <a:lvl2pPr marL="742950" indent="-285750" eaLnBrk="0" hangingPunct="0">
              <a:defRPr sz="2800">
                <a:solidFill>
                  <a:schemeClr val="tx1"/>
                </a:solidFill>
                <a:latin typeface="Helvetica" panose="020B0604020202020204" pitchFamily="34" charset="0"/>
                <a:ea typeface="MS PGothic" panose="020B0600070205080204" pitchFamily="34" charset="-128"/>
              </a:defRPr>
            </a:lvl2pPr>
            <a:lvl3pPr marL="1143000" indent="-228600" eaLnBrk="0" hangingPunct="0">
              <a:defRPr sz="2800">
                <a:solidFill>
                  <a:schemeClr val="tx1"/>
                </a:solidFill>
                <a:latin typeface="Helvetica" panose="020B0604020202020204" pitchFamily="34" charset="0"/>
                <a:ea typeface="MS PGothic" panose="020B0600070205080204" pitchFamily="34" charset="-128"/>
              </a:defRPr>
            </a:lvl3pPr>
            <a:lvl4pPr marL="1600200" indent="-228600" eaLnBrk="0" hangingPunct="0">
              <a:defRPr sz="2800">
                <a:solidFill>
                  <a:schemeClr val="tx1"/>
                </a:solidFill>
                <a:latin typeface="Helvetica" panose="020B0604020202020204" pitchFamily="34" charset="0"/>
                <a:ea typeface="MS PGothic" panose="020B0600070205080204" pitchFamily="34" charset="-128"/>
              </a:defRPr>
            </a:lvl4pPr>
            <a:lvl5pPr marL="2057400" indent="-228600" eaLnBrk="0" hangingPunct="0">
              <a:defRPr sz="28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Helvetica" panose="020B0604020202020204" pitchFamily="34" charset="0"/>
                <a:ea typeface="MS PGothic" panose="020B0600070205080204" pitchFamily="34" charset="-128"/>
              </a:defRPr>
            </a:lvl9pPr>
          </a:lstStyle>
          <a:p>
            <a:pPr algn="ctr" eaLnBrk="1" hangingPunct="1">
              <a:tabLst>
                <a:tab pos="500063" algn="l"/>
              </a:tabLst>
            </a:pPr>
            <a:r>
              <a:rPr lang="es-CO" sz="5400" b="1" dirty="0">
                <a:latin typeface="+mn-lt"/>
              </a:rPr>
              <a:t>Autor</a:t>
            </a:r>
            <a:r>
              <a:rPr lang="es-CO" sz="5400" b="1" baseline="30000" dirty="0">
                <a:latin typeface="+mn-lt"/>
              </a:rPr>
              <a:t>1</a:t>
            </a:r>
            <a:r>
              <a:rPr lang="es-CO" sz="5400" b="1" dirty="0">
                <a:latin typeface="+mn-lt"/>
              </a:rPr>
              <a:t>, Autor</a:t>
            </a:r>
            <a:r>
              <a:rPr lang="es-CO" sz="5400" b="1" baseline="30000" dirty="0">
                <a:latin typeface="+mn-lt"/>
              </a:rPr>
              <a:t>2</a:t>
            </a:r>
            <a:r>
              <a:rPr lang="es-CO" sz="5400" b="1" dirty="0">
                <a:latin typeface="+mn-lt"/>
              </a:rPr>
              <a:t> &amp; Autor</a:t>
            </a:r>
            <a:r>
              <a:rPr lang="es-CO" sz="5400" b="1" baseline="30000" dirty="0">
                <a:latin typeface="+mn-lt"/>
              </a:rPr>
              <a:t>n</a:t>
            </a:r>
          </a:p>
          <a:p>
            <a:pPr algn="ctr" eaLnBrk="1" hangingPunct="1">
              <a:tabLst>
                <a:tab pos="500063" algn="l"/>
              </a:tabLst>
            </a:pPr>
            <a:r>
              <a:rPr lang="es-CO" sz="4500" dirty="0">
                <a:latin typeface="+mn-lt"/>
              </a:rPr>
              <a:t>Correo electrónico de cada uno de los autores.</a:t>
            </a:r>
          </a:p>
          <a:p>
            <a:pPr algn="ctr" eaLnBrk="1" hangingPunct="1">
              <a:tabLst>
                <a:tab pos="500063" algn="l"/>
              </a:tabLst>
            </a:pPr>
            <a:r>
              <a:rPr lang="es-CO" sz="4500" dirty="0">
                <a:latin typeface="+mn-lt"/>
              </a:rPr>
              <a:t>Universidad – Ciudad - País </a:t>
            </a:r>
          </a:p>
        </p:txBody>
      </p:sp>
      <p:sp>
        <p:nvSpPr>
          <p:cNvPr id="210" name="Rectangle 180">
            <a:extLst>
              <a:ext uri="{FF2B5EF4-FFF2-40B4-BE49-F238E27FC236}">
                <a16:creationId xmlns:a16="http://schemas.microsoft.com/office/drawing/2014/main" id="{A44C7D0B-6D92-4B4A-A6FE-DE26C50B7D41}"/>
              </a:ext>
            </a:extLst>
          </p:cNvPr>
          <p:cNvSpPr>
            <a:spLocks noChangeArrowheads="1"/>
          </p:cNvSpPr>
          <p:nvPr/>
        </p:nvSpPr>
        <p:spPr bwMode="auto">
          <a:xfrm>
            <a:off x="11674974" y="236311"/>
            <a:ext cx="28330026" cy="1568307"/>
          </a:xfrm>
          <a:prstGeom prst="rect">
            <a:avLst/>
          </a:prstGeom>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tyle>
          <a:lnRef idx="2">
            <a:schemeClr val="dk1"/>
          </a:lnRef>
          <a:fillRef idx="1">
            <a:schemeClr val="lt1"/>
          </a:fillRef>
          <a:effectRef idx="0">
            <a:schemeClr val="dk1"/>
          </a:effectRef>
          <a:fontRef idx="minor">
            <a:schemeClr val="dk1"/>
          </a:fontRef>
        </p:style>
        <p:txBody>
          <a:bodyPr wrap="square" lIns="90101" tIns="45050" rIns="90101" bIns="45050" anchor="ctr">
            <a:spAutoFit/>
          </a:bodyPr>
          <a:lstStyle/>
          <a:p>
            <a:pPr algn="ctr">
              <a:defRPr/>
            </a:pPr>
            <a:r>
              <a:rPr lang="es-CO" sz="9600" b="1" dirty="0">
                <a:ln>
                  <a:solidFill>
                    <a:schemeClr val="bg1"/>
                  </a:solidFill>
                </a:ln>
                <a:latin typeface="Calibri"/>
                <a:ea typeface="ＭＳ Ｐゴシック" charset="0"/>
                <a:cs typeface="ＭＳ Ｐゴシック" charset="0"/>
              </a:rPr>
              <a:t>TÍTULO</a:t>
            </a:r>
          </a:p>
        </p:txBody>
      </p:sp>
      <p:pic>
        <p:nvPicPr>
          <p:cNvPr id="1030" name="Picture 6" descr="Logo Universidad Pontificia Bolivariana | EIEI 2018 - Gestión, calidad y  desarrollo en las facultades de ingenieríaEIEI 2018 - Gestión, calidad y  desarrollo en las facultades de ingeniería">
            <a:extLst>
              <a:ext uri="{FF2B5EF4-FFF2-40B4-BE49-F238E27FC236}">
                <a16:creationId xmlns:a16="http://schemas.microsoft.com/office/drawing/2014/main" id="{3584FF6E-9B1A-469B-B527-53A4536513D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8133" b="28666"/>
          <a:stretch/>
        </p:blipFill>
        <p:spPr bwMode="auto">
          <a:xfrm>
            <a:off x="40288042" y="566422"/>
            <a:ext cx="6393161" cy="2761879"/>
          </a:xfrm>
          <a:prstGeom prst="rect">
            <a:avLst/>
          </a:prstGeom>
          <a:noFill/>
          <a:extLst>
            <a:ext uri="{909E8E84-426E-40DD-AFC4-6F175D3DCCD1}">
              <a14:hiddenFill xmlns:a14="http://schemas.microsoft.com/office/drawing/2010/main">
                <a:solidFill>
                  <a:srgbClr val="FFFFFF"/>
                </a:solidFill>
              </a14:hiddenFill>
            </a:ext>
          </a:extLst>
        </p:spPr>
      </p:pic>
      <p:sp>
        <p:nvSpPr>
          <p:cNvPr id="231" name="Text Placeholder 9">
            <a:extLst>
              <a:ext uri="{FF2B5EF4-FFF2-40B4-BE49-F238E27FC236}">
                <a16:creationId xmlns:a16="http://schemas.microsoft.com/office/drawing/2014/main" id="{77DD3B61-DA90-4A2C-AE64-7C3813566F3C}"/>
              </a:ext>
            </a:extLst>
          </p:cNvPr>
          <p:cNvSpPr txBox="1">
            <a:spLocks/>
          </p:cNvSpPr>
          <p:nvPr/>
        </p:nvSpPr>
        <p:spPr>
          <a:xfrm>
            <a:off x="38983268" y="13613741"/>
            <a:ext cx="11693594" cy="6863395"/>
          </a:xfrm>
          <a:prstGeom prst="rect">
            <a:avLst/>
          </a:prstGeom>
          <a:ln w="57150">
            <a:solidFill>
              <a:srgbClr val="53AA08"/>
            </a:solidFill>
          </a:ln>
        </p:spPr>
        <p:txBody>
          <a:bodyPr wrap="square" lIns="228589" tIns="228589" rIns="228589" bIns="228589">
            <a:spAutoFit/>
          </a:bodyPr>
          <a:lstStyle>
            <a:lvl1pPr marL="0" indent="0" algn="l" defTabSz="5120530" rtl="0" eaLnBrk="1" latinLnBrk="0" hangingPunct="1">
              <a:spcBef>
                <a:spcPct val="20000"/>
              </a:spcBef>
              <a:buFont typeface="Arial" pitchFamily="34" charset="0"/>
              <a:buNone/>
              <a:defRPr sz="2917" kern="1200">
                <a:solidFill>
                  <a:schemeClr val="accent5">
                    <a:lumMod val="50000"/>
                  </a:schemeClr>
                </a:solidFill>
                <a:latin typeface="Times New Roman" pitchFamily="18" charset="0"/>
                <a:ea typeface="+mn-ea"/>
                <a:cs typeface="Times New Roman" pitchFamily="18" charset="0"/>
              </a:defRPr>
            </a:lvl1pPr>
            <a:lvl2pPr marL="1733512" indent="-666735"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2pPr>
            <a:lvl3pPr marL="2400248" indent="-666735"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3pPr>
            <a:lvl4pPr marL="3133658" indent="-733410"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4pPr>
            <a:lvl5pPr marL="3667047" indent="-533388"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5pPr>
            <a:lvl6pPr marL="14081459"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6pPr>
            <a:lvl7pPr marL="16641722"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7pPr>
            <a:lvl8pPr marL="19201988"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8pPr>
            <a:lvl9pPr marL="21762253"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9pPr>
          </a:lstStyle>
          <a:p>
            <a:r>
              <a:rPr lang="en-US" sz="3200" dirty="0">
                <a:solidFill>
                  <a:srgbClr val="0070C0"/>
                </a:solidFill>
                <a:latin typeface="+mn-lt"/>
              </a:rPr>
              <a:t>﻿</a:t>
            </a:r>
            <a:r>
              <a:rPr lang="es-CO" sz="3200" dirty="0">
                <a:solidFill>
                  <a:srgbClr val="000000"/>
                </a:solidFill>
                <a:latin typeface="+mn-lt"/>
              </a:rPr>
              <a:t>XXXXX</a:t>
            </a:r>
          </a:p>
          <a:p>
            <a:r>
              <a:rPr lang="es-CO" sz="3200" dirty="0">
                <a:solidFill>
                  <a:srgbClr val="000000"/>
                </a:solidFill>
                <a:latin typeface="+mn-lt"/>
              </a:rPr>
              <a:t>XXX</a:t>
            </a:r>
          </a:p>
          <a:p>
            <a:r>
              <a:rPr lang="es-CO" sz="3200" dirty="0">
                <a:solidFill>
                  <a:srgbClr val="000000"/>
                </a:solidFill>
                <a:latin typeface="+mn-lt"/>
              </a:rPr>
              <a:t>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endParaRPr lang="en-US" sz="3200" dirty="0">
              <a:solidFill>
                <a:srgbClr val="000000"/>
              </a:solidFill>
              <a:latin typeface="+mn-lt"/>
            </a:endParaRPr>
          </a:p>
        </p:txBody>
      </p:sp>
      <p:sp>
        <p:nvSpPr>
          <p:cNvPr id="8" name="Rectángulo 7">
            <a:extLst>
              <a:ext uri="{FF2B5EF4-FFF2-40B4-BE49-F238E27FC236}">
                <a16:creationId xmlns:a16="http://schemas.microsoft.com/office/drawing/2014/main" id="{82076ECD-1971-443F-AE4B-6DE45D9EEEF3}"/>
              </a:ext>
            </a:extLst>
          </p:cNvPr>
          <p:cNvSpPr/>
          <p:nvPr/>
        </p:nvSpPr>
        <p:spPr>
          <a:xfrm>
            <a:off x="38983267" y="22009100"/>
            <a:ext cx="11665667" cy="4604588"/>
          </a:xfrm>
          <a:prstGeom prst="rect">
            <a:avLst/>
          </a:prstGeom>
          <a:noFill/>
          <a:ln w="57150">
            <a:solidFill>
              <a:srgbClr val="53A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32" name="Text Placeholder 9">
            <a:extLst>
              <a:ext uri="{FF2B5EF4-FFF2-40B4-BE49-F238E27FC236}">
                <a16:creationId xmlns:a16="http://schemas.microsoft.com/office/drawing/2014/main" id="{33FA9A78-3AA4-4C5E-82DE-4DE000913255}"/>
              </a:ext>
            </a:extLst>
          </p:cNvPr>
          <p:cNvSpPr txBox="1">
            <a:spLocks/>
          </p:cNvSpPr>
          <p:nvPr/>
        </p:nvSpPr>
        <p:spPr>
          <a:xfrm>
            <a:off x="663800" y="14590691"/>
            <a:ext cx="11693594" cy="12204000"/>
          </a:xfrm>
          <a:prstGeom prst="rect">
            <a:avLst/>
          </a:prstGeom>
          <a:ln w="57150">
            <a:solidFill>
              <a:srgbClr val="53AA08"/>
            </a:solidFill>
          </a:ln>
        </p:spPr>
        <p:txBody>
          <a:bodyPr wrap="square" lIns="228589" tIns="228589" rIns="228589" bIns="228589">
            <a:spAutoFit/>
          </a:bodyPr>
          <a:lstStyle>
            <a:lvl1pPr marL="0" indent="0" algn="l" defTabSz="5120530" rtl="0" eaLnBrk="1" latinLnBrk="0" hangingPunct="1">
              <a:spcBef>
                <a:spcPct val="20000"/>
              </a:spcBef>
              <a:buFont typeface="Arial" pitchFamily="34" charset="0"/>
              <a:buNone/>
              <a:defRPr sz="2917" kern="1200">
                <a:solidFill>
                  <a:schemeClr val="accent5">
                    <a:lumMod val="50000"/>
                  </a:schemeClr>
                </a:solidFill>
                <a:latin typeface="Times New Roman" pitchFamily="18" charset="0"/>
                <a:ea typeface="+mn-ea"/>
                <a:cs typeface="Times New Roman" pitchFamily="18" charset="0"/>
              </a:defRPr>
            </a:lvl1pPr>
            <a:lvl2pPr marL="1733512" indent="-666735"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2pPr>
            <a:lvl3pPr marL="2400248" indent="-666735"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3pPr>
            <a:lvl4pPr marL="3133658" indent="-733410"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4pPr>
            <a:lvl5pPr marL="3667047" indent="-533388"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5pPr>
            <a:lvl6pPr marL="14081459"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6pPr>
            <a:lvl7pPr marL="16641722"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7pPr>
            <a:lvl8pPr marL="19201988"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8pPr>
            <a:lvl9pPr marL="21762253"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9pPr>
          </a:lstStyle>
          <a:p>
            <a:r>
              <a:rPr lang="en-US" sz="3200" dirty="0">
                <a:solidFill>
                  <a:srgbClr val="0070C0"/>
                </a:solidFill>
                <a:latin typeface="+mn-lt"/>
              </a:rPr>
              <a:t>﻿</a:t>
            </a:r>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p:txBody>
      </p:sp>
      <p:sp>
        <p:nvSpPr>
          <p:cNvPr id="234" name="Text Placeholder 9">
            <a:extLst>
              <a:ext uri="{FF2B5EF4-FFF2-40B4-BE49-F238E27FC236}">
                <a16:creationId xmlns:a16="http://schemas.microsoft.com/office/drawing/2014/main" id="{37AE3C56-2B94-424E-A339-C15C580B7199}"/>
              </a:ext>
            </a:extLst>
          </p:cNvPr>
          <p:cNvSpPr txBox="1">
            <a:spLocks/>
          </p:cNvSpPr>
          <p:nvPr/>
        </p:nvSpPr>
        <p:spPr>
          <a:xfrm>
            <a:off x="663800" y="5919549"/>
            <a:ext cx="11693594" cy="7092000"/>
          </a:xfrm>
          <a:prstGeom prst="rect">
            <a:avLst/>
          </a:prstGeom>
          <a:ln w="57150">
            <a:solidFill>
              <a:srgbClr val="53AA08"/>
            </a:solidFill>
          </a:ln>
        </p:spPr>
        <p:txBody>
          <a:bodyPr wrap="square" lIns="228589" tIns="228589" rIns="228589" bIns="228589">
            <a:spAutoFit/>
          </a:bodyPr>
          <a:lstStyle>
            <a:lvl1pPr marL="0" indent="0" algn="l" defTabSz="5120530" rtl="0" eaLnBrk="1" latinLnBrk="0" hangingPunct="1">
              <a:spcBef>
                <a:spcPct val="20000"/>
              </a:spcBef>
              <a:buFont typeface="Arial" pitchFamily="34" charset="0"/>
              <a:buNone/>
              <a:defRPr sz="2917" kern="1200">
                <a:solidFill>
                  <a:schemeClr val="accent5">
                    <a:lumMod val="50000"/>
                  </a:schemeClr>
                </a:solidFill>
                <a:latin typeface="Times New Roman" pitchFamily="18" charset="0"/>
                <a:ea typeface="+mn-ea"/>
                <a:cs typeface="Times New Roman" pitchFamily="18" charset="0"/>
              </a:defRPr>
            </a:lvl1pPr>
            <a:lvl2pPr marL="1733512" indent="-666735"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2pPr>
            <a:lvl3pPr marL="2400248" indent="-666735"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3pPr>
            <a:lvl4pPr marL="3133658" indent="-733410"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4pPr>
            <a:lvl5pPr marL="3667047" indent="-533388" algn="l" defTabSz="5120530" rtl="0" eaLnBrk="1" latinLnBrk="0" hangingPunct="1">
              <a:spcBef>
                <a:spcPct val="20000"/>
              </a:spcBef>
              <a:buFont typeface="Arial" pitchFamily="34" charset="0"/>
              <a:buChar char="»"/>
              <a:defRPr sz="2917" kern="1200">
                <a:solidFill>
                  <a:schemeClr val="tx1"/>
                </a:solidFill>
                <a:latin typeface="Trebuchet MS" pitchFamily="34" charset="0"/>
                <a:ea typeface="+mn-ea"/>
                <a:cs typeface="+mn-cs"/>
              </a:defRPr>
            </a:lvl5pPr>
            <a:lvl6pPr marL="14081459"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6pPr>
            <a:lvl7pPr marL="16641722"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7pPr>
            <a:lvl8pPr marL="19201988"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8pPr>
            <a:lvl9pPr marL="21762253" indent="-1280134" algn="l" defTabSz="5120530" rtl="0" eaLnBrk="1" latinLnBrk="0" hangingPunct="1">
              <a:spcBef>
                <a:spcPct val="20000"/>
              </a:spcBef>
              <a:buFont typeface="Arial" pitchFamily="34" charset="0"/>
              <a:buChar char="•"/>
              <a:defRPr sz="11200" kern="1200">
                <a:solidFill>
                  <a:schemeClr val="tx1"/>
                </a:solidFill>
                <a:latin typeface="+mn-lt"/>
                <a:ea typeface="+mn-ea"/>
                <a:cs typeface="+mn-cs"/>
              </a:defRPr>
            </a:lvl9pPr>
          </a:lstStyle>
          <a:p>
            <a:r>
              <a:rPr lang="en-US" sz="3200" dirty="0">
                <a:solidFill>
                  <a:srgbClr val="0070C0"/>
                </a:solidFill>
                <a:latin typeface="+mn-lt"/>
              </a:rPr>
              <a:t>﻿</a:t>
            </a:r>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a:p>
            <a:r>
              <a:rPr lang="es-CO" sz="3200" dirty="0">
                <a:solidFill>
                  <a:srgbClr val="000000"/>
                </a:solidFill>
                <a:latin typeface="+mn-lt"/>
              </a:rPr>
              <a:t>XXXX</a:t>
            </a:r>
          </a:p>
        </p:txBody>
      </p:sp>
    </p:spTree>
    <p:extLst>
      <p:ext uri="{BB962C8B-B14F-4D97-AF65-F5344CB8AC3E}">
        <p14:creationId xmlns:p14="http://schemas.microsoft.com/office/powerpoint/2010/main" val="3727187881"/>
      </p:ext>
    </p:extLst>
  </p:cSld>
  <p:clrMapOvr>
    <a:masterClrMapping/>
  </p:clrMapOvr>
</p:sld>
</file>

<file path=ppt/theme/theme1.xml><?xml version="1.0" encoding="utf-8"?>
<a:theme xmlns:a="http://schemas.openxmlformats.org/drawingml/2006/main" name="36x48-Templat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Without guides">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1716</TotalTime>
  <Words>81</Words>
  <Application>Microsoft Office PowerPoint</Application>
  <PresentationFormat>Personalizado</PresentationFormat>
  <Paragraphs>54</Paragraphs>
  <Slides>1</Slides>
  <Notes>0</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1</vt:i4>
      </vt:variant>
    </vt:vector>
  </HeadingPairs>
  <TitlesOfParts>
    <vt:vector size="8" baseType="lpstr">
      <vt:lpstr>Arial</vt:lpstr>
      <vt:lpstr>Calibri</vt:lpstr>
      <vt:lpstr>Times New Roman</vt:lpstr>
      <vt:lpstr>Trebuchet MS</vt:lpstr>
      <vt:lpstr>Wingdings</vt:lpstr>
      <vt:lpstr>36x48-Template</vt:lpstr>
      <vt:lpstr>Without guides</vt:lpstr>
      <vt:lpstr>Presentación de PowerPoint</vt:lpstr>
    </vt:vector>
  </TitlesOfParts>
  <Manager>A. Kotoulas</Manager>
  <Company>Canterbury Media Services, Inc.</Company>
  <LinksUpToDate>false</LinksUpToDate>
  <SharedDoc>false</SharedDoc>
  <HyperlinkBase>https://www.posterpresentations.com/free-poster-templates.html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PowerPoint Presentation</dc:title>
  <dc:subject>Research poster presentation template</dc:subject>
  <dc:creator>PosterPresentations.com</dc:creator>
  <cp:keywords>36x48 Powerpoint poster template, scientific poster template, research poster template</cp:keywords>
  <dc:description>This template is the property of PosterPresentations.com. You are free to modify and print the template as needed, as long as the PosterPresentations.com watermark at the bottom left of the page is visible. Call us if you need help with this poster template. 1-866-649-3004 (c)PosterPresentations.com</dc:description>
  <cp:lastModifiedBy>Claudia Patricia Retamoso Llamas</cp:lastModifiedBy>
  <cp:revision>106</cp:revision>
  <cp:lastPrinted>2020-01-09T12:48:07Z</cp:lastPrinted>
  <dcterms:created xsi:type="dcterms:W3CDTF">2012-02-03T19:11:35Z</dcterms:created>
  <dcterms:modified xsi:type="dcterms:W3CDTF">2021-08-12T22:30:29Z</dcterms:modified>
  <cp:category>Research poster templates</cp:category>
</cp:coreProperties>
</file>