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094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D56BC3-5218-459C-A652-4C65D7633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45D8091-3D40-41DF-A3C2-B29733EEE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E08452-8627-41A5-AE60-384C8C29C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4F98B6-1690-4C53-876E-D00ABE7AE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2949012-9C07-4A1B-9051-391F80E3D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1065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20B242-23C3-4700-8FDF-47DDC2558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3BE6A7E-26FA-401B-84E4-9240FE45C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47FD76-4B7C-4CEC-AC13-2A89474A0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54164E-3F4D-4D66-BB3C-92719BE9A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1C4056-AC46-43C9-B547-D1EACD2BA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8410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1F9E27B-4D4D-466F-8713-13764EF33F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186B8F-3A4A-44FB-9AAB-9F613FE64E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34AB15-FFFA-4D7C-91FE-0B8C0AEA1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AEE5E1-6C31-4B85-B5D5-E0C6C3986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B9B8EC-C5A0-460F-A8D2-A683A8DB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134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6C059C-B13C-4D18-80B6-9D45A8AD3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41F282-6AAF-41B1-B3C5-F4BC03F47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FF3845-4334-41CC-B4F9-C2A7DCFE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EA0147-835F-482B-9C10-7F104B9C1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94A5EF-1F0E-4246-8C64-740005321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3754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35CE26-C9E2-4A7F-BA2A-65A0878B5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93599B-578A-4537-ADF7-76E8E45DB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196185-C2B0-4A6B-A9CB-809CC09E3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C6A3904-4809-4905-940F-96027B542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74441A-CD7E-4C68-AA7C-4637477F0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802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EA0F3E-0BDA-4EDF-B552-B06215081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34B283-837E-4338-BF9D-DA1D87C0F9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F2BBE66-2CA3-49C9-932C-CD775C204B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EB1641E-6BF5-4C53-8A45-F955DEC84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76E3000-6A62-4614-BA26-8A3AE25EF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E68E17A-3CB5-4F76-B4DE-A7D6BA98C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2258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8DD9DF-E4F4-4E82-9326-E1467C730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B36130E-BBB8-4F7A-8DB6-32C74C92F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3D1F325-87B7-4003-8587-473E07C53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B8F589C-C6A9-4F07-8F2E-CA116D8BD0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0A6C1BF-BF7B-48FF-8C84-B2B5961EC9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F3076CC-62D4-4820-86A5-AE2D8474A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994FCAA-8807-4BE5-8160-BF98119DD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388C4C7-D25E-48E4-97A0-5D9B7E99E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601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C01B69-322B-4462-825D-D9AA7A2E7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B2CB1D-FEB9-456E-B9F1-0A0F37D3F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721F53-B9BC-4056-9CFC-898B86626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F6E6431-3933-4F93-8946-C0A525657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950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9BA652D-9BBD-4F14-AFC7-52D545F9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0601561-48A0-474E-8E41-5DD7F5CB5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BC95BA-C789-47EB-B736-221B76C31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0491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3AFD37-5359-4392-8DF4-7FA5BE1FB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6C9798-7723-47CD-B3D9-3AC4285DF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5588FB1-C260-4C4C-80E6-597024C2D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CA55945-98A6-4CAE-BB03-D2AF3FAEC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49FC99-3449-4619-8A81-F87D3F310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F14892C-5F00-4832-821C-44AF2056F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91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6F8536-882E-4CFD-BF48-A6B483086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BE21C6B-7E20-4546-BEF1-BF5E9AEE96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1F2EDBD-A189-43EE-890F-FF429E887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41A4364-7F49-44AE-BC26-7062B718D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188E24F-B89F-4BFF-AFA0-1DD71A800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8467E2F-E80D-40CD-B712-BBF4CDC8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840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925397C-F3E9-4ADF-8B73-BE88A496D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16D751-5554-46E5-AA3C-B7F8F12EF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A26B95-3643-41FB-BAC9-224796A8F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FE6FB-0162-4A94-BDA5-1E219F37478C}" type="datetimeFigureOut">
              <a:rPr lang="es-ES" smtClean="0"/>
              <a:t>16/09/2021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85AEBF-4702-48E0-A2F5-DB83A15E7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557443-498F-42AE-890B-657C90CF1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5574D-16F7-48BE-AEB8-95C7E75A63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0747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B5B35FC-B310-48B8-A44C-29BEED3471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83" r="-1" b="18735"/>
          <a:stretch/>
        </p:blipFill>
        <p:spPr>
          <a:xfrm>
            <a:off x="589614" y="0"/>
            <a:ext cx="9928860" cy="6858001"/>
          </a:xfrm>
          <a:prstGeom prst="rect">
            <a:avLst/>
          </a:prstGeom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CB607B98-7700-4DC9-8BE8-A876255F9C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10A8CA0-6842-409F-A90B-03EB9749F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2264" y="5475142"/>
            <a:ext cx="1448535" cy="122631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4CFA120-3EDE-4254-9E40-6B3E611DF5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13943"/>
            <a:ext cx="8201025" cy="301371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0C10C19-A0CA-4087-A074-1EA7174652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92921" y="156541"/>
            <a:ext cx="2023895" cy="1221058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01D3D51F-C690-4DC5-8650-C8F15B66E0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878" y="6236978"/>
            <a:ext cx="1702303" cy="431405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B30ABB5F-C5AE-4406-BFEA-FF127A826A61}"/>
              </a:ext>
            </a:extLst>
          </p:cNvPr>
          <p:cNvSpPr/>
          <p:nvPr/>
        </p:nvSpPr>
        <p:spPr>
          <a:xfrm>
            <a:off x="1099457" y="1330272"/>
            <a:ext cx="413657" cy="1761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7606A6E-13AA-4ED8-BFDD-53CBCF4A8C96}"/>
              </a:ext>
            </a:extLst>
          </p:cNvPr>
          <p:cNvSpPr txBox="1"/>
          <p:nvPr/>
        </p:nvSpPr>
        <p:spPr>
          <a:xfrm>
            <a:off x="425233" y="602506"/>
            <a:ext cx="1348446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9500" dirty="0">
                <a:solidFill>
                  <a:srgbClr val="787878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24FCE661-82BD-4B10-BF6D-4C77A4D49B83}"/>
              </a:ext>
            </a:extLst>
          </p:cNvPr>
          <p:cNvSpPr/>
          <p:nvPr/>
        </p:nvSpPr>
        <p:spPr>
          <a:xfrm>
            <a:off x="1572986" y="1289957"/>
            <a:ext cx="529742" cy="4898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do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77C3D4A-2834-4C76-ACE0-BA6195D9E198}"/>
              </a:ext>
            </a:extLst>
          </p:cNvPr>
          <p:cNvSpPr txBox="1"/>
          <p:nvPr/>
        </p:nvSpPr>
        <p:spPr>
          <a:xfrm>
            <a:off x="1502228" y="1232297"/>
            <a:ext cx="652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000" dirty="0">
                <a:solidFill>
                  <a:srgbClr val="787878"/>
                </a:solidFill>
                <a:latin typeface="Arial Narrow" panose="020B0606020202030204" pitchFamily="34" charset="0"/>
              </a:rPr>
              <a:t>do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5DE13CD2-0C23-4101-91B3-C259B74929A5}"/>
              </a:ext>
            </a:extLst>
          </p:cNvPr>
          <p:cNvSpPr/>
          <p:nvPr/>
        </p:nvSpPr>
        <p:spPr>
          <a:xfrm>
            <a:off x="359229" y="3768102"/>
            <a:ext cx="144000" cy="50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2427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tile tx="-660400" ty="-5842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C53EEE1-9AC7-4078-83A7-05F15B1A2C44}"/>
              </a:ext>
            </a:extLst>
          </p:cNvPr>
          <p:cNvSpPr/>
          <p:nvPr/>
        </p:nvSpPr>
        <p:spPr>
          <a:xfrm>
            <a:off x="8784771" y="609600"/>
            <a:ext cx="707572" cy="2819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6021F21-227C-4049-9BAB-5B28C92A13ED}"/>
              </a:ext>
            </a:extLst>
          </p:cNvPr>
          <p:cNvSpPr/>
          <p:nvPr/>
        </p:nvSpPr>
        <p:spPr>
          <a:xfrm>
            <a:off x="7859485" y="4429919"/>
            <a:ext cx="195944" cy="8278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30C1533-B944-4D93-81AA-C584ECF0CF3A}"/>
              </a:ext>
            </a:extLst>
          </p:cNvPr>
          <p:cNvSpPr/>
          <p:nvPr/>
        </p:nvSpPr>
        <p:spPr>
          <a:xfrm>
            <a:off x="9644743" y="696686"/>
            <a:ext cx="793566" cy="740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15D3F26-DDED-40F7-958F-3982BA59DB73}"/>
              </a:ext>
            </a:extLst>
          </p:cNvPr>
          <p:cNvSpPr txBox="1"/>
          <p:nvPr/>
        </p:nvSpPr>
        <p:spPr>
          <a:xfrm>
            <a:off x="8110551" y="164548"/>
            <a:ext cx="1646605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5000" dirty="0">
                <a:solidFill>
                  <a:srgbClr val="F2F2F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C284170-B0DE-4355-A30C-C451F2A49EE9}"/>
              </a:ext>
            </a:extLst>
          </p:cNvPr>
          <p:cNvSpPr txBox="1"/>
          <p:nvPr/>
        </p:nvSpPr>
        <p:spPr>
          <a:xfrm>
            <a:off x="9535887" y="837884"/>
            <a:ext cx="745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800" dirty="0">
                <a:solidFill>
                  <a:srgbClr val="F2F2F2"/>
                </a:solidFill>
                <a:latin typeface="Arial Narrow" panose="020B0606020202030204" pitchFamily="34" charset="0"/>
              </a:rPr>
              <a:t>do</a:t>
            </a: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04EA8AA5-9A9D-4FFD-9F9E-196B442A08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b="1" dirty="0"/>
              <a:t>Titulo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374C280F-1FAF-4477-A690-F60BB1A3D3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/>
              <a:t>Autores</a:t>
            </a:r>
          </a:p>
          <a:p>
            <a:r>
              <a:rPr lang="es-CO" dirty="0"/>
              <a:t>Correo electrónico</a:t>
            </a:r>
          </a:p>
          <a:p>
            <a:r>
              <a:rPr lang="es-CO" dirty="0"/>
              <a:t>Universidad, Ciudad y País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3621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716C2-0BD6-49FC-BB21-FD1614A0E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61094E-6451-4AE7-8510-21DEB95C5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5661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</Words>
  <Application>Microsoft Office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Tema de Office</vt:lpstr>
      <vt:lpstr>Presentación de PowerPoint</vt:lpstr>
      <vt:lpstr>Titulo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GUZMAN</dc:creator>
  <cp:lastModifiedBy>Claudia Patricia Retamoso Llamas</cp:lastModifiedBy>
  <cp:revision>9</cp:revision>
  <dcterms:created xsi:type="dcterms:W3CDTF">2019-09-13T01:08:39Z</dcterms:created>
  <dcterms:modified xsi:type="dcterms:W3CDTF">2021-09-16T20:50:48Z</dcterms:modified>
</cp:coreProperties>
</file>